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256" r:id="rId2"/>
    <p:sldId id="339" r:id="rId3"/>
    <p:sldId id="336" r:id="rId4"/>
    <p:sldId id="372" r:id="rId5"/>
    <p:sldId id="321" r:id="rId6"/>
    <p:sldId id="325" r:id="rId7"/>
    <p:sldId id="369" r:id="rId8"/>
    <p:sldId id="258" r:id="rId9"/>
    <p:sldId id="259" r:id="rId10"/>
    <p:sldId id="343" r:id="rId11"/>
    <p:sldId id="260" r:id="rId12"/>
    <p:sldId id="345" r:id="rId13"/>
    <p:sldId id="261" r:id="rId14"/>
    <p:sldId id="323" r:id="rId15"/>
    <p:sldId id="262" r:id="rId16"/>
    <p:sldId id="347" r:id="rId17"/>
    <p:sldId id="263" r:id="rId18"/>
    <p:sldId id="264" r:id="rId19"/>
    <p:sldId id="349" r:id="rId20"/>
    <p:sldId id="265" r:id="rId21"/>
    <p:sldId id="266" r:id="rId22"/>
    <p:sldId id="267" r:id="rId23"/>
    <p:sldId id="268" r:id="rId24"/>
    <p:sldId id="352" r:id="rId25"/>
    <p:sldId id="269" r:id="rId26"/>
    <p:sldId id="270" r:id="rId27"/>
    <p:sldId id="353" r:id="rId28"/>
    <p:sldId id="271" r:id="rId29"/>
    <p:sldId id="355" r:id="rId30"/>
    <p:sldId id="272" r:id="rId31"/>
    <p:sldId id="357" r:id="rId32"/>
    <p:sldId id="273" r:id="rId33"/>
    <p:sldId id="359" r:id="rId34"/>
    <p:sldId id="362" r:id="rId35"/>
    <p:sldId id="275" r:id="rId36"/>
    <p:sldId id="363" r:id="rId37"/>
    <p:sldId id="276" r:id="rId38"/>
    <p:sldId id="277" r:id="rId39"/>
    <p:sldId id="365" r:id="rId40"/>
    <p:sldId id="278" r:id="rId41"/>
    <p:sldId id="279" r:id="rId42"/>
    <p:sldId id="366" r:id="rId43"/>
    <p:sldId id="280" r:id="rId44"/>
    <p:sldId id="368" r:id="rId45"/>
    <p:sldId id="281" r:id="rId46"/>
    <p:sldId id="371" r:id="rId47"/>
    <p:sldId id="376" r:id="rId48"/>
    <p:sldId id="378" r:id="rId49"/>
    <p:sldId id="283" r:id="rId50"/>
    <p:sldId id="381" r:id="rId51"/>
    <p:sldId id="284" r:id="rId52"/>
    <p:sldId id="382" r:id="rId53"/>
    <p:sldId id="285" r:id="rId54"/>
    <p:sldId id="286" r:id="rId55"/>
    <p:sldId id="384" r:id="rId56"/>
    <p:sldId id="287" r:id="rId57"/>
    <p:sldId id="386" r:id="rId58"/>
    <p:sldId id="288" r:id="rId59"/>
    <p:sldId id="389" r:id="rId60"/>
    <p:sldId id="387" r:id="rId61"/>
    <p:sldId id="290" r:id="rId62"/>
    <p:sldId id="364" r:id="rId63"/>
    <p:sldId id="291" r:id="rId64"/>
    <p:sldId id="292" r:id="rId65"/>
    <p:sldId id="391" r:id="rId66"/>
    <p:sldId id="293" r:id="rId67"/>
    <p:sldId id="392" r:id="rId68"/>
    <p:sldId id="294" r:id="rId69"/>
    <p:sldId id="295" r:id="rId70"/>
    <p:sldId id="296" r:id="rId71"/>
    <p:sldId id="393" r:id="rId72"/>
    <p:sldId id="297" r:id="rId73"/>
    <p:sldId id="394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305" r:id="rId82"/>
    <p:sldId id="306" r:id="rId83"/>
    <p:sldId id="307" r:id="rId84"/>
    <p:sldId id="308" r:id="rId85"/>
    <p:sldId id="309" r:id="rId86"/>
    <p:sldId id="310" r:id="rId87"/>
    <p:sldId id="311" r:id="rId88"/>
    <p:sldId id="312" r:id="rId89"/>
    <p:sldId id="313" r:id="rId90"/>
    <p:sldId id="314" r:id="rId91"/>
    <p:sldId id="315" r:id="rId92"/>
    <p:sldId id="316" r:id="rId93"/>
    <p:sldId id="317" r:id="rId94"/>
    <p:sldId id="318" r:id="rId95"/>
    <p:sldId id="319" r:id="rId96"/>
    <p:sldId id="320" r:id="rId97"/>
    <p:sldId id="338" r:id="rId98"/>
    <p:sldId id="326" r:id="rId99"/>
    <p:sldId id="328" r:id="rId100"/>
    <p:sldId id="329" r:id="rId101"/>
    <p:sldId id="330" r:id="rId102"/>
    <p:sldId id="331" r:id="rId103"/>
    <p:sldId id="332" r:id="rId104"/>
    <p:sldId id="334" r:id="rId105"/>
    <p:sldId id="335" r:id="rId106"/>
    <p:sldId id="333" r:id="rId107"/>
    <p:sldId id="341" r:id="rId108"/>
    <p:sldId id="342" r:id="rId109"/>
    <p:sldId id="337" r:id="rId1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58" autoAdjust="0"/>
  </p:normalViewPr>
  <p:slideViewPr>
    <p:cSldViewPr snapToGrid="0" showGuides="1">
      <p:cViewPr varScale="1">
        <p:scale>
          <a:sx n="67" d="100"/>
          <a:sy n="67" d="100"/>
        </p:scale>
        <p:origin x="-1044" y="-102"/>
      </p:cViewPr>
      <p:guideLst>
        <p:guide orient="horz" pos="413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20"/>
    </p:cViewPr>
  </p:sorterViewPr>
  <p:notesViewPr>
    <p:cSldViewPr snapToGrid="0" showGuides="1">
      <p:cViewPr varScale="1">
        <p:scale>
          <a:sx n="42" d="100"/>
          <a:sy n="42" d="100"/>
        </p:scale>
        <p:origin x="-2856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D4BB4D-2F5A-476E-9B87-1EDB53DCC4A0}" type="datetimeFigureOut">
              <a:rPr lang="en-US"/>
              <a:pPr>
                <a:defRPr/>
              </a:pPr>
              <a:t>5/2/2011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FCEC7C-DB19-4DA4-826B-806B267DB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91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A0C524-9436-4C66-A06A-64B21068530D}" type="datetimeFigureOut">
              <a:rPr lang="en-US"/>
              <a:pPr>
                <a:defRPr/>
              </a:pPr>
              <a:t>5/2/2011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A3E8A1-E667-433A-8A25-DABA1E7ED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7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A3E8A1-E667-433A-8A25-DABA1E7EDF0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40A2AC-319C-42FE-982C-CF0E5E3A092D}" type="slidenum">
              <a:rPr lang="en-US">
                <a:latin typeface="Arial" pitchFamily="34" charset="0"/>
                <a:cs typeface="Arial" pitchFamily="34" charset="0"/>
              </a:rPr>
              <a:pPr/>
              <a:t>54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7A6D9-C878-4A5F-B157-27E278F4FB90}" type="datetime1">
              <a:rPr lang="en-US" smtClean="0"/>
              <a:t>5/2/2011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8870"/>
            <a:ext cx="2895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www.sfsai.org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06140-A509-4717-AF69-EC3F823E4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9463" y="774700"/>
            <a:ext cx="2505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Silk Flower Garlands Pink Roses (6') $6.99 each                               .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490663" y="0"/>
            <a:ext cx="3857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garland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0859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ilk Flower Garlands Pink Roses (6') $6.99 each                               .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280025" y="0"/>
            <a:ext cx="3857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298450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467725" y="3152775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467725" y="449263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3152775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WWW.SFSAI.ORG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15950" y="6492875"/>
            <a:ext cx="2133600" cy="365125"/>
          </a:xfrm>
        </p:spPr>
        <p:txBody>
          <a:bodyPr/>
          <a:lstStyle>
            <a:lvl1pPr algn="l">
              <a:defRPr smtClean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08A3F56E-7211-410F-BE42-76060088A8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48904-E39D-47C8-9963-E9B8770F2410}" type="datetime1">
              <a:rPr lang="en-US" smtClean="0"/>
              <a:t>5/2/2011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0550" y="6492875"/>
            <a:ext cx="2895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WWW.SFSAI.ORG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6FB4-D8D8-439A-9F89-58B5E37B6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DE5C0-A3EB-45A8-AF81-85111B035A4C}" type="datetime1">
              <a:rPr lang="en-US" smtClean="0"/>
              <a:t>5/2/2011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WWW.SFSAI.ORG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575061-390E-4FA7-A879-D0ADE17CFB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74574" y="490330"/>
            <a:ext cx="5247861" cy="59369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0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2DE5C0-A3EB-45A8-AF81-85111B035A4C}" type="datetime1">
              <a:rPr lang="en-US" smtClean="0"/>
              <a:t>5/2/2011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575061-390E-4FA7-A879-D0ADE17CF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6" descr="Ram1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2162175" y="614363"/>
            <a:ext cx="48196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5" r:id="rId3"/>
    <p:sldLayoutId id="2147483829" r:id="rId4"/>
    <p:sldLayoutId id="2147483822" r:id="rId5"/>
    <p:sldLayoutId id="214748382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9.jpeg"/><Relationship Id="rId4" Type="http://schemas.openxmlformats.org/officeDocument/2006/relationships/image" Target="../media/image42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2.jpeg"/><Relationship Id="rId4" Type="http://schemas.openxmlformats.org/officeDocument/2006/relationships/image" Target="../media/image43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6.jpeg"/><Relationship Id="rId5" Type="http://schemas.openxmlformats.org/officeDocument/2006/relationships/image" Target="../media/image435.png"/><Relationship Id="rId4" Type="http://schemas.openxmlformats.org/officeDocument/2006/relationships/image" Target="../media/image43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jpeg"/><Relationship Id="rId5" Type="http://schemas.openxmlformats.org/officeDocument/2006/relationships/image" Target="../media/image439.png"/><Relationship Id="rId4" Type="http://schemas.openxmlformats.org/officeDocument/2006/relationships/image" Target="../media/image43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3.jpeg"/><Relationship Id="rId4" Type="http://schemas.openxmlformats.org/officeDocument/2006/relationships/image" Target="../media/image44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jpeg"/><Relationship Id="rId5" Type="http://schemas.openxmlformats.org/officeDocument/2006/relationships/image" Target="../media/image446.png"/><Relationship Id="rId4" Type="http://schemas.openxmlformats.org/officeDocument/2006/relationships/image" Target="../media/image44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6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6.png"/><Relationship Id="rId7" Type="http://schemas.openxmlformats.org/officeDocument/2006/relationships/image" Target="../media/image13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jpeg"/><Relationship Id="rId9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26.png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6.png"/><Relationship Id="rId7" Type="http://schemas.openxmlformats.org/officeDocument/2006/relationships/image" Target="../media/image16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10" Type="http://schemas.openxmlformats.org/officeDocument/2006/relationships/image" Target="../media/image163.jpe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26.png"/><Relationship Id="rId7" Type="http://schemas.openxmlformats.org/officeDocument/2006/relationships/image" Target="../media/image17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jpeg"/><Relationship Id="rId9" Type="http://schemas.openxmlformats.org/officeDocument/2006/relationships/image" Target="../media/image1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26.png"/><Relationship Id="rId7" Type="http://schemas.openxmlformats.org/officeDocument/2006/relationships/image" Target="../media/image18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jpeg"/><Relationship Id="rId9" Type="http://schemas.openxmlformats.org/officeDocument/2006/relationships/image" Target="../media/image1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9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26.png"/><Relationship Id="rId7" Type="http://schemas.openxmlformats.org/officeDocument/2006/relationships/image" Target="../media/image201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jpeg"/><Relationship Id="rId9" Type="http://schemas.openxmlformats.org/officeDocument/2006/relationships/image" Target="../media/image2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6.png"/><Relationship Id="rId7" Type="http://schemas.openxmlformats.org/officeDocument/2006/relationships/image" Target="../media/image212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10" Type="http://schemas.openxmlformats.org/officeDocument/2006/relationships/image" Target="../media/image215.png"/><Relationship Id="rId4" Type="http://schemas.openxmlformats.org/officeDocument/2006/relationships/image" Target="../media/image209.jpeg"/><Relationship Id="rId9" Type="http://schemas.openxmlformats.org/officeDocument/2006/relationships/image" Target="../media/image2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6.png"/><Relationship Id="rId7" Type="http://schemas.openxmlformats.org/officeDocument/2006/relationships/image" Target="../media/image2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jpeg"/><Relationship Id="rId9" Type="http://schemas.openxmlformats.org/officeDocument/2006/relationships/image" Target="../media/image2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6.png"/><Relationship Id="rId7" Type="http://schemas.openxmlformats.org/officeDocument/2006/relationships/image" Target="../media/image234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21.jpeg"/><Relationship Id="rId9" Type="http://schemas.openxmlformats.org/officeDocument/2006/relationships/image" Target="../media/image2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6.png"/><Relationship Id="rId7" Type="http://schemas.openxmlformats.org/officeDocument/2006/relationships/image" Target="../media/image246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10" Type="http://schemas.openxmlformats.org/officeDocument/2006/relationships/image" Target="../media/image249.png"/><Relationship Id="rId4" Type="http://schemas.openxmlformats.org/officeDocument/2006/relationships/image" Target="../media/image243.jpeg"/><Relationship Id="rId9" Type="http://schemas.openxmlformats.org/officeDocument/2006/relationships/image" Target="../media/image2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6.png"/><Relationship Id="rId7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10" Type="http://schemas.openxmlformats.org/officeDocument/2006/relationships/image" Target="../media/image260.png"/><Relationship Id="rId4" Type="http://schemas.openxmlformats.org/officeDocument/2006/relationships/image" Target="../media/image254.jpeg"/><Relationship Id="rId9" Type="http://schemas.openxmlformats.org/officeDocument/2006/relationships/image" Target="../media/image2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6.png"/><Relationship Id="rId7" Type="http://schemas.openxmlformats.org/officeDocument/2006/relationships/image" Target="../media/image2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3.png"/><Relationship Id="rId5" Type="http://schemas.openxmlformats.org/officeDocument/2006/relationships/image" Target="../media/image267.jpeg"/><Relationship Id="rId10" Type="http://schemas.openxmlformats.org/officeDocument/2006/relationships/image" Target="../media/image272.png"/><Relationship Id="rId4" Type="http://schemas.openxmlformats.org/officeDocument/2006/relationships/image" Target="../media/image26.png"/><Relationship Id="rId9" Type="http://schemas.openxmlformats.org/officeDocument/2006/relationships/image" Target="../media/image2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6.png"/><Relationship Id="rId7" Type="http://schemas.openxmlformats.org/officeDocument/2006/relationships/image" Target="../media/image281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10" Type="http://schemas.openxmlformats.org/officeDocument/2006/relationships/image" Target="../media/image284.jpeg"/><Relationship Id="rId4" Type="http://schemas.openxmlformats.org/officeDocument/2006/relationships/image" Target="../media/image278.png"/><Relationship Id="rId9" Type="http://schemas.openxmlformats.org/officeDocument/2006/relationships/image" Target="../media/image2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26.png"/><Relationship Id="rId7" Type="http://schemas.openxmlformats.org/officeDocument/2006/relationships/image" Target="../media/image293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10" Type="http://schemas.openxmlformats.org/officeDocument/2006/relationships/image" Target="../media/image296.jpeg"/><Relationship Id="rId4" Type="http://schemas.openxmlformats.org/officeDocument/2006/relationships/image" Target="../media/image290.png"/><Relationship Id="rId9" Type="http://schemas.openxmlformats.org/officeDocument/2006/relationships/image" Target="../media/image2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26.png"/><Relationship Id="rId7" Type="http://schemas.openxmlformats.org/officeDocument/2006/relationships/image" Target="../media/image306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10" Type="http://schemas.openxmlformats.org/officeDocument/2006/relationships/image" Target="../media/image309.png"/><Relationship Id="rId4" Type="http://schemas.openxmlformats.org/officeDocument/2006/relationships/image" Target="../media/image303.jpeg"/><Relationship Id="rId9" Type="http://schemas.openxmlformats.org/officeDocument/2006/relationships/image" Target="../media/image3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26.png"/><Relationship Id="rId7" Type="http://schemas.openxmlformats.org/officeDocument/2006/relationships/image" Target="../media/image321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9.png"/><Relationship Id="rId4" Type="http://schemas.openxmlformats.org/officeDocument/2006/relationships/image" Target="../media/image3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26.png"/><Relationship Id="rId7" Type="http://schemas.openxmlformats.org/officeDocument/2006/relationships/image" Target="../media/image330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5" Type="http://schemas.openxmlformats.org/officeDocument/2006/relationships/image" Target="../media/image328.png"/><Relationship Id="rId10" Type="http://schemas.openxmlformats.org/officeDocument/2006/relationships/image" Target="../media/image333.png"/><Relationship Id="rId4" Type="http://schemas.openxmlformats.org/officeDocument/2006/relationships/image" Target="../media/image327.jpeg"/><Relationship Id="rId9" Type="http://schemas.openxmlformats.org/officeDocument/2006/relationships/image" Target="../media/image3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26.png"/><Relationship Id="rId7" Type="http://schemas.openxmlformats.org/officeDocument/2006/relationships/image" Target="../media/image345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4.png"/><Relationship Id="rId5" Type="http://schemas.openxmlformats.org/officeDocument/2006/relationships/image" Target="../media/image343.png"/><Relationship Id="rId10" Type="http://schemas.openxmlformats.org/officeDocument/2006/relationships/image" Target="../media/image348.png"/><Relationship Id="rId4" Type="http://schemas.openxmlformats.org/officeDocument/2006/relationships/image" Target="../media/image342.jpeg"/><Relationship Id="rId9" Type="http://schemas.openxmlformats.org/officeDocument/2006/relationships/image" Target="../media/image3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image" Target="../media/image26.png"/><Relationship Id="rId7" Type="http://schemas.openxmlformats.org/officeDocument/2006/relationships/image" Target="../media/image356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10" Type="http://schemas.openxmlformats.org/officeDocument/2006/relationships/image" Target="../media/image359.png"/><Relationship Id="rId4" Type="http://schemas.openxmlformats.org/officeDocument/2006/relationships/image" Target="../media/image353.jpeg"/><Relationship Id="rId9" Type="http://schemas.openxmlformats.org/officeDocument/2006/relationships/image" Target="../media/image3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image" Target="../media/image3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8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0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1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e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8.png"/><Relationship Id="rId4" Type="http://schemas.openxmlformats.org/officeDocument/2006/relationships/image" Target="../media/image41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7" Type="http://schemas.openxmlformats.org/officeDocument/2006/relationships/image" Target="../media/image426.jpe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5.png"/><Relationship Id="rId5" Type="http://schemas.openxmlformats.org/officeDocument/2006/relationships/image" Target="../media/image424.png"/><Relationship Id="rId4" Type="http://schemas.openxmlformats.org/officeDocument/2006/relationships/image" Target="../media/image4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D:\New\hanuman\6medita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0" y="79375"/>
            <a:ext cx="4897438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3" y="2060575"/>
            <a:ext cx="78613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063" y="3135313"/>
            <a:ext cx="797083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3" y="4151313"/>
            <a:ext cx="771842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" y="5297488"/>
            <a:ext cx="76612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488" y="3989388"/>
            <a:ext cx="35909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7275" y="1908175"/>
            <a:ext cx="34004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13250" y="2268538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375" y="2922588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3250" y="3578225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0163" y="4397375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3250" y="5054600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8</a:t>
            </a:r>
          </a:p>
        </p:txBody>
      </p:sp>
      <p:pic>
        <p:nvPicPr>
          <p:cNvPr id="104459" name="Picture 7" descr="D:\New\hanuman\7parva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2012950"/>
            <a:ext cx="2392363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3138" y="1908175"/>
            <a:ext cx="34861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4088" y="3536950"/>
            <a:ext cx="39338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33863" y="2268538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3250" y="5670550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3863" y="4995863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6675" y="3627438"/>
            <a:ext cx="3587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5675" y="4298950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52888" y="2922588"/>
            <a:ext cx="3603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3250" y="6338888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15</a:t>
            </a:r>
          </a:p>
        </p:txBody>
      </p:sp>
      <p:pic>
        <p:nvPicPr>
          <p:cNvPr id="105485" name="Picture 6" descr="D:\New\hanuman\4hanumanj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1843088"/>
            <a:ext cx="30988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2863" y="1766888"/>
            <a:ext cx="33528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3638" y="2403475"/>
            <a:ext cx="36576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5550" y="5186363"/>
            <a:ext cx="3668713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59313" y="2152650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3863" y="2784475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5025" y="6238875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52888" y="5534025"/>
            <a:ext cx="360362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3250" y="4881563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1513" y="4171950"/>
            <a:ext cx="3603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8525" y="3490913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18</a:t>
            </a:r>
          </a:p>
        </p:txBody>
      </p:sp>
      <p:pic>
        <p:nvPicPr>
          <p:cNvPr id="106510" name="Picture 7" descr="D:\New\hanuman\hanuman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3350" y="2087563"/>
            <a:ext cx="3252788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1250" y="3111500"/>
            <a:ext cx="39846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3163" y="1747838"/>
            <a:ext cx="4259262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9650" y="5626100"/>
            <a:ext cx="38036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81438" y="2116138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3863" y="3552825"/>
            <a:ext cx="35877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3250" y="2784475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2025" y="5711825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8088" y="4319588"/>
            <a:ext cx="3603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7400" y="5030788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33863" y="6405563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29</a:t>
            </a:r>
          </a:p>
        </p:txBody>
      </p:sp>
      <p:pic>
        <p:nvPicPr>
          <p:cNvPr id="107534" name="Picture 7" descr="D:\New\hanuman\Hanuman1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0163" y="2101850"/>
            <a:ext cx="30226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5063" y="1762125"/>
            <a:ext cx="34877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4100" y="3768725"/>
            <a:ext cx="391477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86300" y="2144713"/>
            <a:ext cx="3587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3250" y="2784475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025" y="3536950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9938" y="4249738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3863" y="5789613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6463" y="5027613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4413" y="6554788"/>
            <a:ext cx="36036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36</a:t>
            </a:r>
          </a:p>
        </p:txBody>
      </p:sp>
      <p:pic>
        <p:nvPicPr>
          <p:cNvPr id="108557" name="Picture 6" descr="D:\New\hanuman\hanuman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2850" y="2047875"/>
            <a:ext cx="358298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025" y="1635125"/>
            <a:ext cx="400367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32325" y="2922588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3250" y="2119313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3250" y="4437063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2888" y="3635375"/>
            <a:ext cx="3603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39</a:t>
            </a:r>
          </a:p>
        </p:txBody>
      </p:sp>
      <p:pic>
        <p:nvPicPr>
          <p:cNvPr id="109577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7588" y="5305425"/>
            <a:ext cx="45434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8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3" y="4799013"/>
            <a:ext cx="7048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9" name="Picture 13" descr="http://www.freebsd.nfo.sk/hinduizmus/hanuma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1652588"/>
            <a:ext cx="28717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2" descr="http://i105.photobucket.com/albums/m214/rahuldravidloveu/Gods/hanuman-bless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0"/>
            <a:ext cx="5357312" cy="677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25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05663" y="846138"/>
            <a:ext cx="549275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0888" y="900113"/>
            <a:ext cx="777875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1621" name="Picture 2" descr="D:\New\sita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25" y="0"/>
            <a:ext cx="616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15" y="1625955"/>
            <a:ext cx="8225179" cy="396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05663" y="846138"/>
            <a:ext cx="549275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0888" y="900113"/>
            <a:ext cx="777875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3669" name="Picture 2" descr="D:\New\sita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25" y="0"/>
            <a:ext cx="616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450" y="1392238"/>
            <a:ext cx="80486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221138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9" descr="Sunderkand 00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7F8F2"/>
              </a:clrFrom>
              <a:clrTo>
                <a:srgbClr val="F7F8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5575" y="2846388"/>
            <a:ext cx="3259138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" y="3125788"/>
            <a:ext cx="46355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275" y="3543300"/>
            <a:ext cx="373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1738" y="4198938"/>
            <a:ext cx="3916362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4288" y="4551363"/>
            <a:ext cx="40989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8725" y="5159375"/>
            <a:ext cx="42195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5713" y="5518150"/>
            <a:ext cx="38893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25" y="2128838"/>
            <a:ext cx="780256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5" y="3278188"/>
            <a:ext cx="75168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4171950"/>
            <a:ext cx="7640638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975" y="5233988"/>
            <a:ext cx="7620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4813" y="1595435"/>
            <a:ext cx="79533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2471738"/>
            <a:ext cx="79232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263" y="1978025"/>
            <a:ext cx="609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575" y="1463675"/>
            <a:ext cx="8105775" cy="113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4888" y="2387600"/>
            <a:ext cx="3827462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 descr="Sunderkand 00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6900" y="3271838"/>
            <a:ext cx="282892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663" y="3155950"/>
            <a:ext cx="44481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275" y="3724275"/>
            <a:ext cx="3676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275" y="5038725"/>
            <a:ext cx="3781425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275" y="5434013"/>
            <a:ext cx="39814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275" y="2120900"/>
            <a:ext cx="77914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250" y="3486150"/>
            <a:ext cx="78009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" y="5102225"/>
            <a:ext cx="78295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438" y="1641475"/>
            <a:ext cx="80200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550" y="3162300"/>
            <a:ext cx="79629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175" y="2693992"/>
            <a:ext cx="3825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525" y="1697038"/>
            <a:ext cx="81438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7" descr="Sunderkand 00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3E5"/>
              </a:clrFrom>
              <a:clrTo>
                <a:srgbClr val="F1F3E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4788" y="2690813"/>
            <a:ext cx="3268662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175" y="3003550"/>
            <a:ext cx="44053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5213" y="3482975"/>
            <a:ext cx="36591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2200" y="4160838"/>
            <a:ext cx="377983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2200" y="4733925"/>
            <a:ext cx="39608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7750" y="5340350"/>
            <a:ext cx="3970338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4113" y="5768975"/>
            <a:ext cx="377983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436813"/>
            <a:ext cx="382905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0" y="1885950"/>
            <a:ext cx="4384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913" y="2203450"/>
            <a:ext cx="46291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950" y="2743200"/>
            <a:ext cx="44291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00" y="3101975"/>
            <a:ext cx="40671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38" y="3590925"/>
            <a:ext cx="43719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00" y="3997325"/>
            <a:ext cx="45354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4433888"/>
            <a:ext cx="43942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4762500"/>
            <a:ext cx="41370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925" y="5240338"/>
            <a:ext cx="44180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913" y="5673725"/>
            <a:ext cx="461803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9" descr="Sunderkand 005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9F4F0"/>
              </a:clrFrom>
              <a:clrTo>
                <a:srgbClr val="F9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2274888"/>
            <a:ext cx="32639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3588" y="873125"/>
            <a:ext cx="914400" cy="38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77063" y="835025"/>
            <a:ext cx="914400" cy="38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804863" y="1816100"/>
            <a:ext cx="50339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2800"/>
              <a:t>Please Switch off cell phones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800"/>
              <a:t>Rest Rooms are downstairs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800"/>
              <a:t>Each Doha ends with</a:t>
            </a:r>
            <a:endParaRPr lang="en-US"/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0663" y="3290888"/>
            <a:ext cx="45910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652588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3176588"/>
            <a:ext cx="789622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2413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0" y="3179763"/>
            <a:ext cx="78867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0375" y="1689100"/>
            <a:ext cx="78962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81290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3198813"/>
            <a:ext cx="78962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088" y="1689100"/>
            <a:ext cx="792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81290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" y="1703388"/>
            <a:ext cx="79057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175" y="3278188"/>
            <a:ext cx="491966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3727450"/>
            <a:ext cx="40179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4398963"/>
            <a:ext cx="42656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4779963"/>
            <a:ext cx="43561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5441950"/>
            <a:ext cx="41640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5805488"/>
            <a:ext cx="39735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3" descr="Sunderkand 006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DF6F0"/>
              </a:clrFrom>
              <a:clrTo>
                <a:srgbClr val="FDF6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76900" y="3243263"/>
            <a:ext cx="28956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188" y="1873250"/>
            <a:ext cx="42735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288" y="2293938"/>
            <a:ext cx="4443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38" y="2600325"/>
            <a:ext cx="43402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763" y="2962275"/>
            <a:ext cx="4010025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738" y="3429000"/>
            <a:ext cx="42830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9300" y="3773488"/>
            <a:ext cx="44100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388" y="4213225"/>
            <a:ext cx="432911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9463" y="4525963"/>
            <a:ext cx="401161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8" y="5008563"/>
            <a:ext cx="4227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4538" y="5384800"/>
            <a:ext cx="44545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8" y="5868988"/>
            <a:ext cx="4260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575" y="6200775"/>
            <a:ext cx="44084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27" descr="Sunderkand 007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AF3ED"/>
              </a:clrFrom>
              <a:clrTo>
                <a:srgbClr val="FAF3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6050" y="2354263"/>
            <a:ext cx="3278188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913" y="3154363"/>
            <a:ext cx="8377237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1701800"/>
            <a:ext cx="78962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411288"/>
            <a:ext cx="79152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5" y="2297113"/>
            <a:ext cx="3825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8" y="2700335"/>
            <a:ext cx="4879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4275" y="3087688"/>
            <a:ext cx="39528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9025" y="3695700"/>
            <a:ext cx="414178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0313" y="4051300"/>
            <a:ext cx="42846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2525" y="4800600"/>
            <a:ext cx="411956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3325" y="5740400"/>
            <a:ext cx="41084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7300" y="6034088"/>
            <a:ext cx="42624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20" descr="Sunderkand 008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9F2EC"/>
              </a:clrFrom>
              <a:clrTo>
                <a:srgbClr val="F9F2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1138" y="2835275"/>
            <a:ext cx="328295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6025" y="5122863"/>
            <a:ext cx="3929063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413" y="2027240"/>
            <a:ext cx="816133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" y="3014666"/>
            <a:ext cx="799306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625" y="4057650"/>
            <a:ext cx="8024813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" y="5092700"/>
            <a:ext cx="80152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150" y="1457325"/>
            <a:ext cx="78676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297113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Sunderkand 00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5EC"/>
              </a:clrFrom>
              <a:clrTo>
                <a:srgbClr val="FEF5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2613" y="2706688"/>
            <a:ext cx="3282950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4675" y="3532188"/>
            <a:ext cx="39703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0275" y="3910013"/>
            <a:ext cx="36957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5150" y="4425950"/>
            <a:ext cx="38973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95775" y="4810125"/>
            <a:ext cx="408622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6100" y="5376863"/>
            <a:ext cx="397033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1225" y="5862638"/>
            <a:ext cx="37290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1577973"/>
            <a:ext cx="7497763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638" y="2552696"/>
            <a:ext cx="752951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688" y="3727450"/>
            <a:ext cx="75184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4779963"/>
            <a:ext cx="7558088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D:\New\Ganapathy\p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8184" y="9045"/>
            <a:ext cx="5121275" cy="6848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925" y="1722438"/>
            <a:ext cx="78867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p-28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9F8F6"/>
              </a:clrFrom>
              <a:clrTo>
                <a:srgbClr val="F9F8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663" y="2719388"/>
            <a:ext cx="32162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7325" y="3262313"/>
            <a:ext cx="43973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1963" y="3649663"/>
            <a:ext cx="416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8288" y="4130675"/>
            <a:ext cx="4316412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7638" y="4481513"/>
            <a:ext cx="44910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175" y="4922838"/>
            <a:ext cx="432752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5788" y="5273675"/>
            <a:ext cx="4094162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" y="2544768"/>
            <a:ext cx="76708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3567113"/>
            <a:ext cx="77089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338" y="4781550"/>
            <a:ext cx="77263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0675" y="1879606"/>
            <a:ext cx="44037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138" y="1903418"/>
            <a:ext cx="1355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1850" y="1954218"/>
            <a:ext cx="981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4838" y="1893893"/>
            <a:ext cx="942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708150"/>
            <a:ext cx="79152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0688" y="3481388"/>
            <a:ext cx="408146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9938" y="3862388"/>
            <a:ext cx="38195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7988" y="4440238"/>
            <a:ext cx="404971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8025" y="4759325"/>
            <a:ext cx="429101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2113" y="5278438"/>
            <a:ext cx="41259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87863" y="5576888"/>
            <a:ext cx="398303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3" descr="p-30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CF2F0"/>
              </a:clrFrom>
              <a:clrTo>
                <a:srgbClr val="FCF2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150" y="2719388"/>
            <a:ext cx="3144838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1638300"/>
            <a:ext cx="807243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088" y="3084513"/>
            <a:ext cx="79994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338" y="4365625"/>
            <a:ext cx="80311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813" y="5622925"/>
            <a:ext cx="804068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3171825"/>
            <a:ext cx="79533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1674813"/>
            <a:ext cx="7896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" y="1679575"/>
            <a:ext cx="81724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p-3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DF3EA"/>
              </a:clrFrom>
              <a:clrTo>
                <a:srgbClr val="FDF3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125" y="2719388"/>
            <a:ext cx="311785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8138" y="3530600"/>
            <a:ext cx="43561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5963" y="3917950"/>
            <a:ext cx="40417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89413" y="4405313"/>
            <a:ext cx="42862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4786313"/>
            <a:ext cx="45196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1788" y="5318125"/>
            <a:ext cx="434498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8338" y="5640388"/>
            <a:ext cx="41449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138" y="1911350"/>
            <a:ext cx="825658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500" y="3414713"/>
            <a:ext cx="82772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388" y="4913313"/>
            <a:ext cx="8288337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200" y="1639888"/>
            <a:ext cx="80581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3201628"/>
            <a:ext cx="78962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3994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40713" y="648866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263" y="1682750"/>
            <a:ext cx="7991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 descr="Sunderkand 01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4F3EF"/>
              </a:clrFrom>
              <a:clrTo>
                <a:srgbClr val="F4F3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5938" y="3132138"/>
            <a:ext cx="2940050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88" y="3143250"/>
            <a:ext cx="47228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88" y="3617913"/>
            <a:ext cx="4414837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88" y="4130675"/>
            <a:ext cx="4787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88" y="4532313"/>
            <a:ext cx="505777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88" y="5222875"/>
            <a:ext cx="4697412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88" y="5646738"/>
            <a:ext cx="451802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138" y="2479678"/>
            <a:ext cx="802481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138" y="3681413"/>
            <a:ext cx="8024812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4922838"/>
            <a:ext cx="795337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m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6113" y="763588"/>
            <a:ext cx="38163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860675" y="0"/>
            <a:ext cx="642938" cy="727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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7725" y="158750"/>
            <a:ext cx="1933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http://www.divyajivan.org/images/photo_gallery/siva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8" y="773113"/>
            <a:ext cx="3979862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236663" y="6272213"/>
            <a:ext cx="2030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Swami Sivananda</a:t>
            </a:r>
          </a:p>
        </p:txBody>
      </p:sp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4891088" y="6262688"/>
            <a:ext cx="2185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Swami Chidananda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" y="1725613"/>
            <a:ext cx="81248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7275" y="3975103"/>
            <a:ext cx="75152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363" y="3240090"/>
            <a:ext cx="815340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3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525" y="1617663"/>
            <a:ext cx="79629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9" descr="Sunderkand 01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3425" y="3351213"/>
            <a:ext cx="2749550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281363"/>
            <a:ext cx="49260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749675"/>
            <a:ext cx="46831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318000"/>
            <a:ext cx="50196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808538"/>
            <a:ext cx="53689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473700"/>
            <a:ext cx="49926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983288"/>
            <a:ext cx="4670425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909763"/>
            <a:ext cx="79152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168650"/>
            <a:ext cx="7853362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383088"/>
            <a:ext cx="79787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3575" y="1709738"/>
            <a:ext cx="79248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8063" y="2366963"/>
            <a:ext cx="382746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10" descr="Sunderkand 01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AF0EE"/>
              </a:clrFrom>
              <a:clrTo>
                <a:srgbClr val="FAF0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2113" y="3217863"/>
            <a:ext cx="295275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613" y="3225800"/>
            <a:ext cx="4756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613" y="3640138"/>
            <a:ext cx="43719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157663"/>
            <a:ext cx="47942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562475"/>
            <a:ext cx="49863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240338"/>
            <a:ext cx="4756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618163"/>
            <a:ext cx="45132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21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911350"/>
            <a:ext cx="81232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160838"/>
            <a:ext cx="81026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343525"/>
            <a:ext cx="80914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016250"/>
            <a:ext cx="81534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21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088" y="1685925"/>
            <a:ext cx="8105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1400" y="2365375"/>
            <a:ext cx="38258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7" descr="Sunderkand 01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1650" y="3221038"/>
            <a:ext cx="3046413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275" y="3052763"/>
            <a:ext cx="47736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275" y="3475038"/>
            <a:ext cx="45037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275" y="3917950"/>
            <a:ext cx="478631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275" y="4410075"/>
            <a:ext cx="50704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275" y="4959350"/>
            <a:ext cx="48133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275" y="5356225"/>
            <a:ext cx="47355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22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2039938"/>
            <a:ext cx="7656512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282950"/>
            <a:ext cx="776922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670425"/>
            <a:ext cx="777875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22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238" y="1636713"/>
            <a:ext cx="80200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0763" y="2432050"/>
            <a:ext cx="3827462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 descr="Sunderkand 01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8138" y="3038475"/>
            <a:ext cx="32004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114675"/>
            <a:ext cx="4591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9450" y="3611563"/>
            <a:ext cx="42465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63" y="4127500"/>
            <a:ext cx="4554537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763" y="4589463"/>
            <a:ext cx="47879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63" y="5178425"/>
            <a:ext cx="45180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150" y="5684838"/>
            <a:ext cx="427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23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63" y="2030413"/>
            <a:ext cx="795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150" y="2501900"/>
            <a:ext cx="76152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163" y="3108325"/>
            <a:ext cx="79629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0" y="4068763"/>
            <a:ext cx="7951788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23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2613" y="1665288"/>
            <a:ext cx="81438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Sunderkand 01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2975" y="3209926"/>
            <a:ext cx="373380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086100"/>
            <a:ext cx="39385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576638"/>
            <a:ext cx="373697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098925"/>
            <a:ext cx="3938587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513263"/>
            <a:ext cx="40862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029200"/>
            <a:ext cx="391636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464175"/>
            <a:ext cx="3621087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1663" y="1290638"/>
            <a:ext cx="27051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0888" y="777875"/>
            <a:ext cx="7027862" cy="9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2" name="Picture 4" descr="Picture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6088" y="682625"/>
            <a:ext cx="5878512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550" y="1919288"/>
            <a:ext cx="773588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550" y="3127375"/>
            <a:ext cx="7777163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550" y="4403725"/>
            <a:ext cx="78390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900" y="1654175"/>
            <a:ext cx="80581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7" descr="Sunderkand 01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3775" y="3200402"/>
            <a:ext cx="364490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275" y="3160713"/>
            <a:ext cx="4076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575" y="3681413"/>
            <a:ext cx="379888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063" y="4183063"/>
            <a:ext cx="3959225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63" y="4606925"/>
            <a:ext cx="41624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100" y="5151438"/>
            <a:ext cx="3937000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763" y="5597525"/>
            <a:ext cx="373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1700" y="1887538"/>
            <a:ext cx="76946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738" y="3203575"/>
            <a:ext cx="77851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7888" y="4448175"/>
            <a:ext cx="77739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113" y="1628775"/>
            <a:ext cx="8134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7" descr="Picture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3155950"/>
            <a:ext cx="8139112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26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150" y="1708150"/>
            <a:ext cx="78676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14613"/>
            <a:ext cx="38274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7" descr="Sunderkand 02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AF7F0"/>
              </a:clrFrom>
              <a:clrTo>
                <a:srgbClr val="FAF7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1085" y="3394869"/>
            <a:ext cx="3542990" cy="348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838" y="3097213"/>
            <a:ext cx="40132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" y="3702050"/>
            <a:ext cx="3860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0" y="4289425"/>
            <a:ext cx="41005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800" y="4886325"/>
            <a:ext cx="42100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" y="5426075"/>
            <a:ext cx="4089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625" y="5942013"/>
            <a:ext cx="38274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27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1906588"/>
            <a:ext cx="7629525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75" y="3151188"/>
            <a:ext cx="76581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3" y="4365625"/>
            <a:ext cx="7669212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27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688" y="1690688"/>
            <a:ext cx="78771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63825"/>
            <a:ext cx="38274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575" y="3381375"/>
            <a:ext cx="40132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338" y="3816350"/>
            <a:ext cx="379888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425" y="4348163"/>
            <a:ext cx="3914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" y="4776788"/>
            <a:ext cx="41513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4988" y="5303838"/>
            <a:ext cx="39592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8" y="5765800"/>
            <a:ext cx="375602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2" descr="untitled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8550" y="3305175"/>
            <a:ext cx="36290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125" y="2433638"/>
            <a:ext cx="7896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" y="3025775"/>
            <a:ext cx="75104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4050" y="3752850"/>
            <a:ext cx="7958138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350" y="4892675"/>
            <a:ext cx="79279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663" y="1662113"/>
            <a:ext cx="80486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51125"/>
            <a:ext cx="3827463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413" y="3125788"/>
            <a:ext cx="39687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" y="3527425"/>
            <a:ext cx="3733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400" y="4125913"/>
            <a:ext cx="39370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175" y="4579938"/>
            <a:ext cx="41624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713" y="5138738"/>
            <a:ext cx="396875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13" y="5580063"/>
            <a:ext cx="3679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12" descr="untitled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1313" y="3295650"/>
            <a:ext cx="3116262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4538" y="1763713"/>
            <a:ext cx="793115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388" y="3214688"/>
            <a:ext cx="79708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00" y="4664075"/>
            <a:ext cx="79200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29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New\sita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880" y="0"/>
            <a:ext cx="6122939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550" y="3282953"/>
            <a:ext cx="79629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175" y="1706563"/>
            <a:ext cx="79057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175" y="1693863"/>
            <a:ext cx="78962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1925"/>
            <a:ext cx="382746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7" descr="5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3249613"/>
            <a:ext cx="292100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625" y="3248025"/>
            <a:ext cx="48545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325" y="3654425"/>
            <a:ext cx="4635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250" y="4310063"/>
            <a:ext cx="4895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538" y="4649788"/>
            <a:ext cx="502443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5268913"/>
            <a:ext cx="48688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2775" y="5683250"/>
            <a:ext cx="45180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" y="3035304"/>
            <a:ext cx="78232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" y="3705225"/>
            <a:ext cx="82772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" y="4289425"/>
            <a:ext cx="786606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" y="4986338"/>
            <a:ext cx="8256588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" y="2319338"/>
            <a:ext cx="82391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31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138" y="1660525"/>
            <a:ext cx="80676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" y="3165475"/>
            <a:ext cx="80295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32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663" y="1638300"/>
            <a:ext cx="80486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81290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8" descr="5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3700" y="3189288"/>
            <a:ext cx="2982913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270250"/>
            <a:ext cx="4611687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683000"/>
            <a:ext cx="426561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267200"/>
            <a:ext cx="45497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794250"/>
            <a:ext cx="489743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33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063" y="1887538"/>
            <a:ext cx="80264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197225"/>
            <a:ext cx="80264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443413"/>
            <a:ext cx="79629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33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913" y="1689100"/>
            <a:ext cx="78581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81290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8" descr="p-58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4325" y="3194050"/>
            <a:ext cx="30480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228975"/>
            <a:ext cx="432593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581400"/>
            <a:ext cx="41402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116388"/>
            <a:ext cx="4360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540250"/>
            <a:ext cx="45132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148263"/>
            <a:ext cx="43148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541963"/>
            <a:ext cx="407035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34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2065338"/>
            <a:ext cx="78549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043238"/>
            <a:ext cx="78136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097338"/>
            <a:ext cx="77422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084763"/>
            <a:ext cx="7875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34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125" y="2125657"/>
            <a:ext cx="79057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34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250" y="1701800"/>
            <a:ext cx="79914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3206751"/>
            <a:ext cx="7896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35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50" y="4362450"/>
            <a:ext cx="73342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8213" y="2149475"/>
            <a:ext cx="72675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8" y="1689100"/>
            <a:ext cx="80486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419350"/>
            <a:ext cx="382746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8" descr="p-6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05425" y="3125788"/>
            <a:ext cx="3111500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516313"/>
            <a:ext cx="43116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016375"/>
            <a:ext cx="406876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471988"/>
            <a:ext cx="428783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973638"/>
            <a:ext cx="462438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462588"/>
            <a:ext cx="43005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894388"/>
            <a:ext cx="40338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36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175" y="2498725"/>
            <a:ext cx="8002588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175" y="3760788"/>
            <a:ext cx="7929563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175" y="4941888"/>
            <a:ext cx="805497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36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488" y="1633538"/>
            <a:ext cx="80295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432050"/>
            <a:ext cx="382746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7" descr="p-6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38738" y="3024188"/>
            <a:ext cx="318135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376613"/>
            <a:ext cx="42735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748088"/>
            <a:ext cx="40433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292600"/>
            <a:ext cx="4249737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675188"/>
            <a:ext cx="4502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7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127625"/>
            <a:ext cx="430688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527675"/>
            <a:ext cx="40433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37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2357438"/>
            <a:ext cx="78263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2997200"/>
            <a:ext cx="73977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902075"/>
            <a:ext cx="78867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592638"/>
            <a:ext cx="746918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284788"/>
            <a:ext cx="7866062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37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3143250"/>
            <a:ext cx="80581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838" y="1725613"/>
            <a:ext cx="7934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38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025" y="3622672"/>
            <a:ext cx="79819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228719"/>
            <a:ext cx="79248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3071810"/>
            <a:ext cx="382746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39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5" name="Group 7"/>
          <p:cNvGrpSpPr>
            <a:grpSpLocks/>
          </p:cNvGrpSpPr>
          <p:nvPr/>
        </p:nvGrpSpPr>
        <p:grpSpPr bwMode="auto">
          <a:xfrm>
            <a:off x="614363" y="3233740"/>
            <a:ext cx="8091487" cy="3201987"/>
            <a:chOff x="614363" y="2808288"/>
            <a:chExt cx="8091487" cy="3201987"/>
          </a:xfrm>
        </p:grpSpPr>
        <p:pic>
          <p:nvPicPr>
            <p:cNvPr id="79879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9200" y="4229100"/>
              <a:ext cx="74866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0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4363" y="2808288"/>
              <a:ext cx="7915275" cy="140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987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720850"/>
            <a:ext cx="79152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" y="3290891"/>
            <a:ext cx="78486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400" y="1722438"/>
            <a:ext cx="79057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81290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41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" y="3270253"/>
            <a:ext cx="80962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125" y="1693863"/>
            <a:ext cx="79057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42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271841"/>
            <a:ext cx="78962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695450"/>
            <a:ext cx="7924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43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3"/>
          <p:cNvGrpSpPr>
            <a:grpSpLocks/>
          </p:cNvGrpSpPr>
          <p:nvPr/>
        </p:nvGrpSpPr>
        <p:grpSpPr bwMode="auto">
          <a:xfrm>
            <a:off x="2008188" y="1309688"/>
            <a:ext cx="5111750" cy="1631950"/>
            <a:chOff x="1485028" y="1733618"/>
            <a:chExt cx="5111638" cy="1631122"/>
          </a:xfrm>
        </p:grpSpPr>
        <p:pic>
          <p:nvPicPr>
            <p:cNvPr id="10245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75315" y="1772254"/>
              <a:ext cx="21812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6" name="Picture 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27294" y="1733618"/>
              <a:ext cx="189547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5028" y="2161974"/>
              <a:ext cx="4448175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10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41977" y="2574098"/>
              <a:ext cx="22479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Picture 1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6759" y="2604081"/>
              <a:ext cx="21717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91266" y="2926590"/>
              <a:ext cx="510540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3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125" y="3486150"/>
            <a:ext cx="79057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26" name="Picture 2" descr="C:\Users\jprakashb\Pictures\New Pictur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139282"/>
            <a:ext cx="382905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" y="1693863"/>
            <a:ext cx="7972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3314705"/>
            <a:ext cx="79248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44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8" y="3322643"/>
            <a:ext cx="80486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925" y="1716088"/>
            <a:ext cx="78867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45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38" y="1701800"/>
            <a:ext cx="79152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175" y="3262316"/>
            <a:ext cx="78676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TextBox 10"/>
          <p:cNvSpPr txBox="1">
            <a:spLocks noChangeArrowheads="1"/>
          </p:cNvSpPr>
          <p:nvPr/>
        </p:nvSpPr>
        <p:spPr bwMode="auto">
          <a:xfrm>
            <a:off x="8075613" y="984250"/>
            <a:ext cx="24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,</a:t>
            </a:r>
          </a:p>
        </p:txBody>
      </p:sp>
      <p:pic>
        <p:nvPicPr>
          <p:cNvPr id="86024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46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3" name="Group 7"/>
          <p:cNvGrpSpPr>
            <a:grpSpLocks/>
          </p:cNvGrpSpPr>
          <p:nvPr/>
        </p:nvGrpSpPr>
        <p:grpSpPr bwMode="auto">
          <a:xfrm>
            <a:off x="677863" y="3228978"/>
            <a:ext cx="7932737" cy="2722562"/>
            <a:chOff x="677863" y="2789238"/>
            <a:chExt cx="7932737" cy="2722562"/>
          </a:xfrm>
        </p:grpSpPr>
        <p:pic>
          <p:nvPicPr>
            <p:cNvPr id="87047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250" y="4797425"/>
              <a:ext cx="73723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48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7863" y="2789238"/>
              <a:ext cx="7839075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7044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163" y="1714500"/>
            <a:ext cx="78962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47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" y="3268666"/>
            <a:ext cx="80391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1700213"/>
            <a:ext cx="7896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48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7"/>
          <p:cNvGrpSpPr>
            <a:grpSpLocks/>
          </p:cNvGrpSpPr>
          <p:nvPr/>
        </p:nvGrpSpPr>
        <p:grpSpPr bwMode="auto">
          <a:xfrm>
            <a:off x="523875" y="4037013"/>
            <a:ext cx="8096250" cy="2660650"/>
            <a:chOff x="523875" y="3886200"/>
            <a:chExt cx="8096250" cy="2661598"/>
          </a:xfrm>
        </p:grpSpPr>
        <p:pic>
          <p:nvPicPr>
            <p:cNvPr id="60419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43000" y="5881048"/>
              <a:ext cx="7381875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  <p:pic>
          <p:nvPicPr>
            <p:cNvPr id="60420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875" y="3886200"/>
              <a:ext cx="8096250" cy="207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</p:grpSp>
      <p:pic>
        <p:nvPicPr>
          <p:cNvPr id="89093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617663"/>
            <a:ext cx="79152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3362325"/>
            <a:ext cx="382746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49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8163" y="1677988"/>
            <a:ext cx="80676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413" y="3282953"/>
            <a:ext cx="78771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475" y="1666875"/>
            <a:ext cx="8001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0" y="3254378"/>
            <a:ext cx="78867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51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388" y="1711325"/>
            <a:ext cx="7848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" y="3297241"/>
            <a:ext cx="78581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52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" y="1643063"/>
            <a:ext cx="80581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263" y="3255966"/>
            <a:ext cx="79914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Box 6"/>
          <p:cNvSpPr txBox="1">
            <a:spLocks noChangeArrowheads="1"/>
          </p:cNvSpPr>
          <p:nvPr/>
        </p:nvSpPr>
        <p:spPr bwMode="auto">
          <a:xfrm>
            <a:off x="8075613" y="984250"/>
            <a:ext cx="24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,</a:t>
            </a:r>
          </a:p>
        </p:txBody>
      </p:sp>
      <p:pic>
        <p:nvPicPr>
          <p:cNvPr id="93192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53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350" y="1370013"/>
            <a:ext cx="81248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184400"/>
            <a:ext cx="382746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9" descr="2.Suras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8F2E6"/>
              </a:clrFrom>
              <a:clrTo>
                <a:srgbClr val="F8F2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0338" y="2757488"/>
            <a:ext cx="309245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363" y="2647950"/>
            <a:ext cx="4498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3036888"/>
            <a:ext cx="41290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3617913"/>
            <a:ext cx="3932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3973513"/>
            <a:ext cx="40306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1875" y="4467225"/>
            <a:ext cx="39798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4864100"/>
            <a:ext cx="400208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5530850"/>
            <a:ext cx="39655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5919788"/>
            <a:ext cx="40544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" y="3235328"/>
            <a:ext cx="80295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100" y="1679575"/>
            <a:ext cx="7905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54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325" y="1654175"/>
            <a:ext cx="81153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5235" name="Group 7"/>
          <p:cNvGrpSpPr>
            <a:grpSpLocks/>
          </p:cNvGrpSpPr>
          <p:nvPr/>
        </p:nvGrpSpPr>
        <p:grpSpPr bwMode="auto">
          <a:xfrm>
            <a:off x="538163" y="3255965"/>
            <a:ext cx="8072437" cy="3502025"/>
            <a:chOff x="538163" y="2760663"/>
            <a:chExt cx="8072437" cy="3502025"/>
          </a:xfrm>
        </p:grpSpPr>
        <p:pic>
          <p:nvPicPr>
            <p:cNvPr id="95239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8163" y="2760663"/>
              <a:ext cx="80676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40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9675" y="4176713"/>
              <a:ext cx="7400925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5238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695578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55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975" y="2362200"/>
            <a:ext cx="80200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" y="424788"/>
            <a:ext cx="80867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96262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8150" y="2171700"/>
            <a:ext cx="55911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56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3263" y="1677988"/>
            <a:ext cx="7981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975" y="3282953"/>
            <a:ext cx="80200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57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" y="3236916"/>
            <a:ext cx="8115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413" y="1693863"/>
            <a:ext cx="7905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09866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58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1684338"/>
            <a:ext cx="80581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9331" name="Group 7"/>
          <p:cNvGrpSpPr>
            <a:grpSpLocks/>
          </p:cNvGrpSpPr>
          <p:nvPr/>
        </p:nvGrpSpPr>
        <p:grpSpPr bwMode="auto">
          <a:xfrm>
            <a:off x="581025" y="3214691"/>
            <a:ext cx="8029575" cy="3057525"/>
            <a:chOff x="581025" y="2746375"/>
            <a:chExt cx="8029575" cy="3057525"/>
          </a:xfrm>
        </p:grpSpPr>
        <p:pic>
          <p:nvPicPr>
            <p:cNvPr id="9933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1025" y="2746375"/>
              <a:ext cx="79819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36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52525" y="3508375"/>
              <a:ext cx="7458075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9334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2724154"/>
            <a:ext cx="38274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2121" y="65743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59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700" y="1627188"/>
            <a:ext cx="74580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08075" y="5543550"/>
            <a:ext cx="7246938" cy="1228725"/>
            <a:chOff x="1108609" y="5543415"/>
            <a:chExt cx="7245640" cy="1228726"/>
          </a:xfrm>
        </p:grpSpPr>
        <p:pic>
          <p:nvPicPr>
            <p:cNvPr id="100363" name="Picture 6" descr="http://tbn0.google.com/images?q=tbn:K_DQsRphmgx6LM:http://www.balloonmaniacs.com/images/redroseshapeballoon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08609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4" name="Picture 6" descr="http://tbn0.google.com/images?q=tbn:K_DQsRphmgx6LM:http://www.balloonmaniacs.com/images/redroseshapeballoon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11992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5" name="Picture 6" descr="http://tbn0.google.com/images?q=tbn:K_DQsRphmgx6LM:http://www.balloonmaniacs.com/images/redroseshapeballoon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5375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6" name="Picture 6" descr="http://tbn0.google.com/images?q=tbn:K_DQsRphmgx6LM:http://www.balloonmaniacs.com/images/redroseshapeballoon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25524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7" name="Picture 6" descr="http://tbn0.google.com/images?q=tbn:K_DQsRphmgx6LM:http://www.balloonmaniacs.com/images/redroseshapeballoon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22141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8" name="Picture 6" descr="http://tbn0.google.com/images?q=tbn:K_DQsRphmgx6LM:http://www.balloonmaniacs.com/images/redroseshapeballoon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8758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0357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4988" y="4992688"/>
            <a:ext cx="58959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4713" y="3705225"/>
            <a:ext cx="7677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2625" y="5883275"/>
            <a:ext cx="24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6600" y="5881688"/>
            <a:ext cx="2492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8038" y="5870575"/>
            <a:ext cx="2476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4288" y="-26988"/>
            <a:ext cx="9158288" cy="68849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1850" y="792163"/>
            <a:ext cx="7151688" cy="1023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2" descr="http://www.shreeramvicharashram.org/images/new_p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1803" y="747769"/>
            <a:ext cx="5384263" cy="611023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13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575" y="6467475"/>
            <a:ext cx="2990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05663" y="846138"/>
            <a:ext cx="549275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0888" y="900113"/>
            <a:ext cx="777875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05" name="Picture 2" descr="D:\New\sita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25" y="0"/>
            <a:ext cx="616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038" y="3960813"/>
            <a:ext cx="8096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163" y="1546225"/>
            <a:ext cx="628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425" y="1971675"/>
            <a:ext cx="48387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5700" y="4319588"/>
            <a:ext cx="34480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13250" y="4683125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3250" y="5422900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3250" y="6049963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3</a:t>
            </a:r>
          </a:p>
        </p:txBody>
      </p:sp>
      <p:pic>
        <p:nvPicPr>
          <p:cNvPr id="103435" name="Picture 9" descr="D:\New\hanuman\1hanuman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1788" y="3221038"/>
            <a:ext cx="3087687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A3F56E-7211-410F-BE42-76060088A84F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28935" y="6550223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www.sfsai.org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9683</TotalTime>
  <Words>326</Words>
  <Application>Microsoft Office PowerPoint</Application>
  <PresentationFormat>On-screen Show (4:3)</PresentationFormat>
  <Paragraphs>314</Paragraphs>
  <Slides>109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Sundarkand</dc:title>
  <dc:subject>Sundarkand</dc:subject>
  <dc:creator>JP Balakrishnan</dc:creator>
  <dc:description>Sundarkand and Hanuman Chalisa</dc:description>
  <cp:lastModifiedBy>JP Balakrishnan,Infosys</cp:lastModifiedBy>
  <cp:revision>241</cp:revision>
  <dcterms:created xsi:type="dcterms:W3CDTF">2008-02-09T20:49:27Z</dcterms:created>
  <dcterms:modified xsi:type="dcterms:W3CDTF">2011-05-02T14:32:32Z</dcterms:modified>
</cp:coreProperties>
</file>