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3"/>
  </p:notesMasterIdLst>
  <p:handoutMasterIdLst>
    <p:handoutMasterId r:id="rId114"/>
  </p:handoutMasterIdLst>
  <p:sldIdLst>
    <p:sldId id="396" r:id="rId2"/>
    <p:sldId id="256" r:id="rId3"/>
    <p:sldId id="339" r:id="rId4"/>
    <p:sldId id="321" r:id="rId5"/>
    <p:sldId id="336" r:id="rId6"/>
    <p:sldId id="325" r:id="rId7"/>
    <p:sldId id="395" r:id="rId8"/>
    <p:sldId id="369" r:id="rId9"/>
    <p:sldId id="372" r:id="rId10"/>
    <p:sldId id="258" r:id="rId11"/>
    <p:sldId id="259" r:id="rId12"/>
    <p:sldId id="343" r:id="rId13"/>
    <p:sldId id="260" r:id="rId14"/>
    <p:sldId id="345" r:id="rId15"/>
    <p:sldId id="261" r:id="rId16"/>
    <p:sldId id="323" r:id="rId17"/>
    <p:sldId id="262" r:id="rId18"/>
    <p:sldId id="347" r:id="rId19"/>
    <p:sldId id="263" r:id="rId20"/>
    <p:sldId id="264" r:id="rId21"/>
    <p:sldId id="349" r:id="rId22"/>
    <p:sldId id="265" r:id="rId23"/>
    <p:sldId id="266" r:id="rId24"/>
    <p:sldId id="267" r:id="rId25"/>
    <p:sldId id="268" r:id="rId26"/>
    <p:sldId id="352" r:id="rId27"/>
    <p:sldId id="269" r:id="rId28"/>
    <p:sldId id="270" r:id="rId29"/>
    <p:sldId id="353" r:id="rId30"/>
    <p:sldId id="271" r:id="rId31"/>
    <p:sldId id="355" r:id="rId32"/>
    <p:sldId id="272" r:id="rId33"/>
    <p:sldId id="357" r:id="rId34"/>
    <p:sldId id="273" r:id="rId35"/>
    <p:sldId id="359" r:id="rId36"/>
    <p:sldId id="362" r:id="rId37"/>
    <p:sldId id="275" r:id="rId38"/>
    <p:sldId id="363" r:id="rId39"/>
    <p:sldId id="276" r:id="rId40"/>
    <p:sldId id="277" r:id="rId41"/>
    <p:sldId id="365" r:id="rId42"/>
    <p:sldId id="278" r:id="rId43"/>
    <p:sldId id="279" r:id="rId44"/>
    <p:sldId id="366" r:id="rId45"/>
    <p:sldId id="280" r:id="rId46"/>
    <p:sldId id="368" r:id="rId47"/>
    <p:sldId id="281" r:id="rId48"/>
    <p:sldId id="371" r:id="rId49"/>
    <p:sldId id="376" r:id="rId50"/>
    <p:sldId id="378" r:id="rId51"/>
    <p:sldId id="283" r:id="rId52"/>
    <p:sldId id="381" r:id="rId53"/>
    <p:sldId id="284" r:id="rId54"/>
    <p:sldId id="382" r:id="rId55"/>
    <p:sldId id="285" r:id="rId56"/>
    <p:sldId id="286" r:id="rId57"/>
    <p:sldId id="384" r:id="rId58"/>
    <p:sldId id="287" r:id="rId59"/>
    <p:sldId id="386" r:id="rId60"/>
    <p:sldId id="288" r:id="rId61"/>
    <p:sldId id="389" r:id="rId62"/>
    <p:sldId id="387" r:id="rId63"/>
    <p:sldId id="290" r:id="rId64"/>
    <p:sldId id="364" r:id="rId65"/>
    <p:sldId id="291" r:id="rId66"/>
    <p:sldId id="292" r:id="rId67"/>
    <p:sldId id="391" r:id="rId68"/>
    <p:sldId id="293" r:id="rId69"/>
    <p:sldId id="392" r:id="rId70"/>
    <p:sldId id="294" r:id="rId71"/>
    <p:sldId id="295" r:id="rId72"/>
    <p:sldId id="296" r:id="rId73"/>
    <p:sldId id="393" r:id="rId74"/>
    <p:sldId id="297" r:id="rId75"/>
    <p:sldId id="394" r:id="rId76"/>
    <p:sldId id="298" r:id="rId77"/>
    <p:sldId id="299" r:id="rId78"/>
    <p:sldId id="300" r:id="rId79"/>
    <p:sldId id="301" r:id="rId80"/>
    <p:sldId id="302" r:id="rId81"/>
    <p:sldId id="303" r:id="rId82"/>
    <p:sldId id="304" r:id="rId83"/>
    <p:sldId id="305" r:id="rId84"/>
    <p:sldId id="306" r:id="rId85"/>
    <p:sldId id="307" r:id="rId86"/>
    <p:sldId id="308" r:id="rId87"/>
    <p:sldId id="309" r:id="rId88"/>
    <p:sldId id="310" r:id="rId89"/>
    <p:sldId id="311" r:id="rId90"/>
    <p:sldId id="312" r:id="rId91"/>
    <p:sldId id="313" r:id="rId92"/>
    <p:sldId id="314" r:id="rId93"/>
    <p:sldId id="315" r:id="rId94"/>
    <p:sldId id="316" r:id="rId95"/>
    <p:sldId id="317" r:id="rId96"/>
    <p:sldId id="318" r:id="rId97"/>
    <p:sldId id="319" r:id="rId98"/>
    <p:sldId id="320" r:id="rId99"/>
    <p:sldId id="338" r:id="rId100"/>
    <p:sldId id="326" r:id="rId101"/>
    <p:sldId id="328" r:id="rId102"/>
    <p:sldId id="329" r:id="rId103"/>
    <p:sldId id="330" r:id="rId104"/>
    <p:sldId id="331" r:id="rId105"/>
    <p:sldId id="332" r:id="rId106"/>
    <p:sldId id="334" r:id="rId107"/>
    <p:sldId id="335" r:id="rId108"/>
    <p:sldId id="333" r:id="rId109"/>
    <p:sldId id="341" r:id="rId110"/>
    <p:sldId id="342" r:id="rId111"/>
    <p:sldId id="337" r:id="rId11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58" autoAdjust="0"/>
  </p:normalViewPr>
  <p:slideViewPr>
    <p:cSldViewPr snapToGrid="0" showGuides="1">
      <p:cViewPr varScale="1">
        <p:scale>
          <a:sx n="74" d="100"/>
          <a:sy n="74" d="100"/>
        </p:scale>
        <p:origin x="-750" y="-102"/>
      </p:cViewPr>
      <p:guideLst>
        <p:guide orient="horz" pos="4137"/>
        <p:guide pos="2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notesViewPr>
    <p:cSldViewPr snapToGrid="0" showGuides="1">
      <p:cViewPr varScale="1">
        <p:scale>
          <a:sx n="42" d="100"/>
          <a:sy n="42" d="100"/>
        </p:scale>
        <p:origin x="-2856" y="-11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6450-A875-4CA1-8063-9FB6756807E7}" type="datetimeFigureOut">
              <a:rPr lang="en-US" smtClean="0"/>
              <a:pPr/>
              <a:t>5/31/2009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50079-4F11-4FE1-95FA-E1C21EB8D3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071A4-9ADE-438F-9455-79A36B34323C}" type="datetimeFigureOut">
              <a:rPr lang="en-US" smtClean="0"/>
              <a:pPr/>
              <a:t>5/31/2009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200CC-7930-40AB-AB1F-91257D520E8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00CC-7930-40AB-AB1F-91257D520E83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ve-on-crafts.com/siflgapimaro.html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A8D89-3942-437E-8E77-91E7139D733C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BC8D-AA68-470E-A451-C9270FE82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38E97-A576-4641-8FF6-811742EF9831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71058-2E89-40BD-8208-C4ED611453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7E22C-7491-4C3E-8652-B0852E67BC28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31FC-922E-4932-84AE-8A44803F1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9463" y="774700"/>
            <a:ext cx="25050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Silk Flower Garlands Pink Roses (6') $6.99 each                               .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0663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garland1.jpg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85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Silk Flower Garlands Pink Roses (6') $6.99 each                               .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0025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8450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7725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7725" y="449263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5863" y="6492875"/>
            <a:ext cx="2133600" cy="365125"/>
          </a:xfrm>
        </p:spPr>
        <p:txBody>
          <a:bodyPr/>
          <a:lstStyle>
            <a:lvl1pPr algn="l"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E007A7BA-7758-41A7-A16D-419774FA92A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A34F-AEB3-418E-8399-662421D1948F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5181A-2020-4F37-B69E-97996E4F1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E78B4-4EDD-49EE-8E78-8B18090AFDD9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17E78-26CA-4C92-B258-750704DF7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0C7870-BDFF-41B5-A41E-4438FF84FC56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2FF81-7B08-46DC-8F39-5AA2C451C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348641-A679-4FCF-B57D-4F39E521F38F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72E7F-0946-4D54-BF16-2DB952268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4AA8E-20D7-4C84-9219-8F02E2E6D32B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9689B-5359-4B64-B100-D9B329DD2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BFD1-D78C-4447-B52A-DD895440AEF5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68425-CC48-4EF8-B6D6-281886A3B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CC96F-6E0B-42CC-A171-4E073D1D3678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5716B-177F-404C-A815-EDA54D291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ED3A95-4027-419C-BEE0-F431888506C8}" type="datetimeFigureOut">
              <a:rPr lang="en-US"/>
              <a:pPr>
                <a:defRPr/>
              </a:pPr>
              <a:t>5/31/2009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0F0053D-80AA-474C-BD01-40BCF1A2B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Ram1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162175" y="614362"/>
            <a:ext cx="4819650" cy="56292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1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7" Type="http://schemas.openxmlformats.org/officeDocument/2006/relationships/image" Target="../media/image428.jpe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7.png"/><Relationship Id="rId5" Type="http://schemas.openxmlformats.org/officeDocument/2006/relationships/image" Target="../media/image426.png"/><Relationship Id="rId4" Type="http://schemas.openxmlformats.org/officeDocument/2006/relationships/image" Target="../media/image42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1.jpeg"/><Relationship Id="rId4" Type="http://schemas.openxmlformats.org/officeDocument/2006/relationships/image" Target="../media/image43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4.jpeg"/><Relationship Id="rId4" Type="http://schemas.openxmlformats.org/officeDocument/2006/relationships/image" Target="../media/image43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8.jpeg"/><Relationship Id="rId5" Type="http://schemas.openxmlformats.org/officeDocument/2006/relationships/image" Target="../media/image437.png"/><Relationship Id="rId4" Type="http://schemas.openxmlformats.org/officeDocument/2006/relationships/image" Target="../media/image43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2.jpeg"/><Relationship Id="rId5" Type="http://schemas.openxmlformats.org/officeDocument/2006/relationships/image" Target="../media/image441.png"/><Relationship Id="rId4" Type="http://schemas.openxmlformats.org/officeDocument/2006/relationships/image" Target="../media/image44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5.jpeg"/><Relationship Id="rId4" Type="http://schemas.openxmlformats.org/officeDocument/2006/relationships/image" Target="../media/image44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9.jpeg"/><Relationship Id="rId5" Type="http://schemas.openxmlformats.org/officeDocument/2006/relationships/image" Target="../media/image448.png"/><Relationship Id="rId4" Type="http://schemas.openxmlformats.org/officeDocument/2006/relationships/image" Target="../media/image447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8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8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100.jpeg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28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jpe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8.png"/><Relationship Id="rId7" Type="http://schemas.openxmlformats.org/officeDocument/2006/relationships/image" Target="../media/image13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31.jpeg"/><Relationship Id="rId9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28.png"/><Relationship Id="rId7" Type="http://schemas.openxmlformats.org/officeDocument/2006/relationships/image" Target="../media/image14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jpeg"/><Relationship Id="rId9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28.png"/><Relationship Id="rId7" Type="http://schemas.openxmlformats.org/officeDocument/2006/relationships/image" Target="../media/image16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10" Type="http://schemas.openxmlformats.org/officeDocument/2006/relationships/image" Target="../media/image164.jpe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28.png"/><Relationship Id="rId7" Type="http://schemas.openxmlformats.org/officeDocument/2006/relationships/image" Target="../media/image175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jpeg"/><Relationship Id="rId9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28.png"/><Relationship Id="rId7" Type="http://schemas.openxmlformats.org/officeDocument/2006/relationships/image" Target="../media/image188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10" Type="http://schemas.openxmlformats.org/officeDocument/2006/relationships/image" Target="../media/image191.png"/><Relationship Id="rId4" Type="http://schemas.openxmlformats.org/officeDocument/2006/relationships/image" Target="../media/image185.jpeg"/><Relationship Id="rId9" Type="http://schemas.openxmlformats.org/officeDocument/2006/relationships/image" Target="../media/image1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9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png"/><Relationship Id="rId3" Type="http://schemas.openxmlformats.org/officeDocument/2006/relationships/image" Target="../media/image28.png"/><Relationship Id="rId7" Type="http://schemas.openxmlformats.org/officeDocument/2006/relationships/image" Target="../media/image202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10" Type="http://schemas.openxmlformats.org/officeDocument/2006/relationships/image" Target="../media/image205.png"/><Relationship Id="rId4" Type="http://schemas.openxmlformats.org/officeDocument/2006/relationships/image" Target="../media/image199.jpeg"/><Relationship Id="rId9" Type="http://schemas.openxmlformats.org/officeDocument/2006/relationships/image" Target="../media/image2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8.png"/><Relationship Id="rId7" Type="http://schemas.openxmlformats.org/officeDocument/2006/relationships/image" Target="../media/image21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jpeg"/><Relationship Id="rId9" Type="http://schemas.openxmlformats.org/officeDocument/2006/relationships/image" Target="../media/image21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28.png"/><Relationship Id="rId7" Type="http://schemas.openxmlformats.org/officeDocument/2006/relationships/image" Target="../media/image225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png"/><Relationship Id="rId5" Type="http://schemas.openxmlformats.org/officeDocument/2006/relationships/image" Target="../media/image223.png"/><Relationship Id="rId10" Type="http://schemas.openxmlformats.org/officeDocument/2006/relationships/image" Target="../media/image228.png"/><Relationship Id="rId4" Type="http://schemas.openxmlformats.org/officeDocument/2006/relationships/image" Target="../media/image222.jpeg"/><Relationship Id="rId9" Type="http://schemas.openxmlformats.org/officeDocument/2006/relationships/image" Target="../media/image2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8.png"/><Relationship Id="rId7" Type="http://schemas.openxmlformats.org/officeDocument/2006/relationships/image" Target="../media/image235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22.jpeg"/><Relationship Id="rId9" Type="http://schemas.openxmlformats.org/officeDocument/2006/relationships/image" Target="../media/image2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2.png"/><Relationship Id="rId4" Type="http://schemas.openxmlformats.org/officeDocument/2006/relationships/image" Target="../media/image2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3" Type="http://schemas.openxmlformats.org/officeDocument/2006/relationships/image" Target="../media/image28.png"/><Relationship Id="rId7" Type="http://schemas.openxmlformats.org/officeDocument/2006/relationships/image" Target="../media/image247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6.png"/><Relationship Id="rId5" Type="http://schemas.openxmlformats.org/officeDocument/2006/relationships/image" Target="../media/image245.png"/><Relationship Id="rId10" Type="http://schemas.openxmlformats.org/officeDocument/2006/relationships/image" Target="../media/image250.png"/><Relationship Id="rId4" Type="http://schemas.openxmlformats.org/officeDocument/2006/relationships/image" Target="../media/image244.jpeg"/><Relationship Id="rId9" Type="http://schemas.openxmlformats.org/officeDocument/2006/relationships/image" Target="../media/image2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.png"/><Relationship Id="rId3" Type="http://schemas.openxmlformats.org/officeDocument/2006/relationships/image" Target="../media/image28.png"/><Relationship Id="rId7" Type="http://schemas.openxmlformats.org/officeDocument/2006/relationships/image" Target="../media/image258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7.png"/><Relationship Id="rId5" Type="http://schemas.openxmlformats.org/officeDocument/2006/relationships/image" Target="../media/image256.png"/><Relationship Id="rId10" Type="http://schemas.openxmlformats.org/officeDocument/2006/relationships/image" Target="../media/image261.png"/><Relationship Id="rId4" Type="http://schemas.openxmlformats.org/officeDocument/2006/relationships/image" Target="../media/image255.jpeg"/><Relationship Id="rId9" Type="http://schemas.openxmlformats.org/officeDocument/2006/relationships/image" Target="../media/image26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7.png"/><Relationship Id="rId7" Type="http://schemas.openxmlformats.org/officeDocument/2006/relationships/image" Target="../media/image2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jpeg"/><Relationship Id="rId10" Type="http://schemas.openxmlformats.org/officeDocument/2006/relationships/image" Target="../media/image273.png"/><Relationship Id="rId4" Type="http://schemas.openxmlformats.org/officeDocument/2006/relationships/image" Target="../media/image28.png"/><Relationship Id="rId9" Type="http://schemas.openxmlformats.org/officeDocument/2006/relationships/image" Target="../media/image27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28.png"/><Relationship Id="rId7" Type="http://schemas.openxmlformats.org/officeDocument/2006/relationships/image" Target="../media/image28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80.png"/><Relationship Id="rId10" Type="http://schemas.openxmlformats.org/officeDocument/2006/relationships/image" Target="../media/image285.jpeg"/><Relationship Id="rId4" Type="http://schemas.openxmlformats.org/officeDocument/2006/relationships/image" Target="../media/image279.png"/><Relationship Id="rId9" Type="http://schemas.openxmlformats.org/officeDocument/2006/relationships/image" Target="../media/image28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9.png"/><Relationship Id="rId4" Type="http://schemas.openxmlformats.org/officeDocument/2006/relationships/image" Target="../media/image28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28.png"/><Relationship Id="rId7" Type="http://schemas.openxmlformats.org/officeDocument/2006/relationships/image" Target="../media/image294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3.png"/><Relationship Id="rId5" Type="http://schemas.openxmlformats.org/officeDocument/2006/relationships/image" Target="../media/image292.png"/><Relationship Id="rId10" Type="http://schemas.openxmlformats.org/officeDocument/2006/relationships/image" Target="../media/image297.jpeg"/><Relationship Id="rId4" Type="http://schemas.openxmlformats.org/officeDocument/2006/relationships/image" Target="../media/image291.png"/><Relationship Id="rId9" Type="http://schemas.openxmlformats.org/officeDocument/2006/relationships/image" Target="../media/image2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8.png"/><Relationship Id="rId7" Type="http://schemas.openxmlformats.org/officeDocument/2006/relationships/image" Target="../media/image307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10" Type="http://schemas.openxmlformats.org/officeDocument/2006/relationships/image" Target="../media/image310.png"/><Relationship Id="rId4" Type="http://schemas.openxmlformats.org/officeDocument/2006/relationships/image" Target="../media/image304.jpeg"/><Relationship Id="rId9" Type="http://schemas.openxmlformats.org/officeDocument/2006/relationships/image" Target="../media/image3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5.png"/><Relationship Id="rId5" Type="http://schemas.openxmlformats.org/officeDocument/2006/relationships/image" Target="../media/image314.png"/><Relationship Id="rId4" Type="http://schemas.openxmlformats.org/officeDocument/2006/relationships/image" Target="../media/image31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3" Type="http://schemas.openxmlformats.org/officeDocument/2006/relationships/image" Target="../media/image28.png"/><Relationship Id="rId7" Type="http://schemas.openxmlformats.org/officeDocument/2006/relationships/image" Target="../media/image322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5" Type="http://schemas.openxmlformats.org/officeDocument/2006/relationships/image" Target="../media/image320.png"/><Relationship Id="rId4" Type="http://schemas.openxmlformats.org/officeDocument/2006/relationships/image" Target="../media/image31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28.png"/><Relationship Id="rId7" Type="http://schemas.openxmlformats.org/officeDocument/2006/relationships/image" Target="../media/image331.png"/><Relationship Id="rId2" Type="http://schemas.openxmlformats.org/officeDocument/2006/relationships/image" Target="../media/image3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10" Type="http://schemas.openxmlformats.org/officeDocument/2006/relationships/image" Target="../media/image334.png"/><Relationship Id="rId4" Type="http://schemas.openxmlformats.org/officeDocument/2006/relationships/image" Target="../media/image328.jpeg"/><Relationship Id="rId9" Type="http://schemas.openxmlformats.org/officeDocument/2006/relationships/image" Target="../media/image3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8.png"/><Relationship Id="rId4" Type="http://schemas.openxmlformats.org/officeDocument/2006/relationships/image" Target="../media/image3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28.png"/><Relationship Id="rId7" Type="http://schemas.openxmlformats.org/officeDocument/2006/relationships/image" Target="../media/image346.png"/><Relationship Id="rId2" Type="http://schemas.openxmlformats.org/officeDocument/2006/relationships/image" Target="../media/image3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png"/><Relationship Id="rId5" Type="http://schemas.openxmlformats.org/officeDocument/2006/relationships/image" Target="../media/image344.png"/><Relationship Id="rId10" Type="http://schemas.openxmlformats.org/officeDocument/2006/relationships/image" Target="../media/image349.png"/><Relationship Id="rId4" Type="http://schemas.openxmlformats.org/officeDocument/2006/relationships/image" Target="../media/image343.jpeg"/><Relationship Id="rId9" Type="http://schemas.openxmlformats.org/officeDocument/2006/relationships/image" Target="../media/image3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2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3" Type="http://schemas.openxmlformats.org/officeDocument/2006/relationships/image" Target="../media/image28.png"/><Relationship Id="rId7" Type="http://schemas.openxmlformats.org/officeDocument/2006/relationships/image" Target="../media/image357.png"/><Relationship Id="rId2" Type="http://schemas.openxmlformats.org/officeDocument/2006/relationships/image" Target="../media/image3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10" Type="http://schemas.openxmlformats.org/officeDocument/2006/relationships/image" Target="../media/image360.png"/><Relationship Id="rId4" Type="http://schemas.openxmlformats.org/officeDocument/2006/relationships/image" Target="../media/image354.jpeg"/><Relationship Id="rId9" Type="http://schemas.openxmlformats.org/officeDocument/2006/relationships/image" Target="../media/image35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5" Type="http://schemas.openxmlformats.org/officeDocument/2006/relationships/image" Target="../media/image364.png"/><Relationship Id="rId4" Type="http://schemas.openxmlformats.org/officeDocument/2006/relationships/image" Target="../media/image3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png"/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pn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7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png"/><Relationship Id="rId7" Type="http://schemas.openxmlformats.org/officeDocument/2006/relationships/image" Target="../media/image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save-on-crafts.com/siflgapimaro.html" TargetMode="Externa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pn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2" Type="http://schemas.openxmlformats.org/officeDocument/2006/relationships/image" Target="../media/image3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2" Type="http://schemas.openxmlformats.org/officeDocument/2006/relationships/image" Target="../media/image3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8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png"/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39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png"/><Relationship Id="rId2" Type="http://schemas.openxmlformats.org/officeDocument/2006/relationships/image" Target="../media/image3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png"/><Relationship Id="rId2" Type="http://schemas.openxmlformats.org/officeDocument/2006/relationships/image" Target="../media/image3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png"/><Relationship Id="rId2" Type="http://schemas.openxmlformats.org/officeDocument/2006/relationships/image" Target="../media/image3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image" Target="../media/image3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0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9.png"/><Relationship Id="rId4" Type="http://schemas.openxmlformats.org/officeDocument/2006/relationships/image" Target="../media/image40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png"/><Relationship Id="rId2" Type="http://schemas.openxmlformats.org/officeDocument/2006/relationships/image" Target="../media/image4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png"/><Relationship Id="rId2" Type="http://schemas.openxmlformats.org/officeDocument/2006/relationships/image" Target="../media/image4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1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www.balloonmaniacs.com/images/redroseshapeballoon.jpg&amp;imgrefurl=http://www.balloonmaniacs.com/index.php?main_page=index&amp;cPath=248&amp;h=480&amp;w=480&amp;sz=74&amp;hl=en&amp;start=94&amp;tbnid=K_DQsRphmgx6LM:&amp;tbnh=129&amp;tbnw=129&amp;prev=/images?q=rose+flower&amp;start=90&amp;gbv=2&amp;ndsp=18&amp;hl=en&amp;sa=N" TargetMode="External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19.png"/><Relationship Id="rId4" Type="http://schemas.openxmlformats.org/officeDocument/2006/relationships/image" Target="../media/image41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png"/><Relationship Id="rId2" Type="http://schemas.openxmlformats.org/officeDocument/2006/relationships/image" Target="../media/image4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8271" y="4301543"/>
            <a:ext cx="6912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Further Information or to schedule recital, please contact:</a:t>
            </a:r>
          </a:p>
          <a:p>
            <a:endParaRPr lang="en-US" dirty="0" smtClean="0"/>
          </a:p>
          <a:p>
            <a:r>
              <a:rPr lang="en-US" sz="2400" dirty="0" smtClean="0"/>
              <a:t>I</a:t>
            </a:r>
            <a:r>
              <a:rPr lang="en-US" dirty="0" smtClean="0"/>
              <a:t>nternational </a:t>
            </a:r>
            <a:r>
              <a:rPr lang="en-US" sz="2400" dirty="0" smtClean="0"/>
              <a:t>S</a:t>
            </a:r>
            <a:r>
              <a:rPr lang="en-US" dirty="0" smtClean="0"/>
              <a:t>ociety for </a:t>
            </a:r>
            <a:r>
              <a:rPr lang="en-US" sz="2400" dirty="0" smtClean="0"/>
              <a:t>S</a:t>
            </a:r>
            <a:r>
              <a:rPr lang="en-US" dirty="0" smtClean="0"/>
              <a:t>piritual </a:t>
            </a:r>
            <a:r>
              <a:rPr lang="en-US" sz="2400" dirty="0" smtClean="0"/>
              <a:t>A</a:t>
            </a:r>
            <a:r>
              <a:rPr lang="en-US" dirty="0" smtClean="0"/>
              <a:t>dvancement   - www.sfsai.org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6" name="Group 13"/>
          <p:cNvGrpSpPr>
            <a:grpSpLocks/>
          </p:cNvGrpSpPr>
          <p:nvPr/>
        </p:nvGrpSpPr>
        <p:grpSpPr bwMode="auto">
          <a:xfrm>
            <a:off x="2008188" y="1310185"/>
            <a:ext cx="5111750" cy="1631950"/>
            <a:chOff x="1485028" y="1733618"/>
            <a:chExt cx="5111638" cy="1631122"/>
          </a:xfrm>
        </p:grpSpPr>
        <p:pic>
          <p:nvPicPr>
            <p:cNvPr id="10249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75315" y="1772254"/>
              <a:ext cx="218122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0" name="Picture 8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27294" y="1733618"/>
              <a:ext cx="1895475" cy="428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1" name="Picture 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5028" y="2161974"/>
              <a:ext cx="4448175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2" name="Picture 10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41977" y="2574098"/>
              <a:ext cx="2247900" cy="447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3" name="Picture 1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6759" y="2604081"/>
              <a:ext cx="217170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4" name="Picture 12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91266" y="2926590"/>
              <a:ext cx="510540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7" name="Picture 1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3486150"/>
            <a:ext cx="79057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6127" y="3068594"/>
            <a:ext cx="4283439" cy="292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6805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8038" y="3960813"/>
            <a:ext cx="8096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163" y="1546225"/>
            <a:ext cx="6286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3425" y="1971675"/>
            <a:ext cx="48387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5700" y="4319588"/>
            <a:ext cx="34480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13250" y="4683125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3250" y="5422900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3250" y="604996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</a:t>
            </a:r>
          </a:p>
        </p:txBody>
      </p:sp>
      <p:pic>
        <p:nvPicPr>
          <p:cNvPr id="77835" name="Picture 9" descr="D:\New\hanuman\1hanuman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11788" y="3221038"/>
            <a:ext cx="3087687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2488" y="3989388"/>
            <a:ext cx="3590925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88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275" y="1908175"/>
            <a:ext cx="34004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413250" y="2268538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375" y="2922588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3250" y="357822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0163" y="4397375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3250" y="5054600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8</a:t>
            </a:r>
          </a:p>
        </p:txBody>
      </p:sp>
      <p:pic>
        <p:nvPicPr>
          <p:cNvPr id="78859" name="Picture 7" descr="D:\New\hanuman\7parva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2012950"/>
            <a:ext cx="2392363" cy="332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98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3138" y="1908175"/>
            <a:ext cx="3486150" cy="170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4088" y="3536950"/>
            <a:ext cx="393382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233863" y="22685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3250" y="56705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3863" y="499586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6675" y="3627438"/>
            <a:ext cx="3587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5675" y="42989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2888" y="2922588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3250" y="6338888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15</a:t>
            </a:r>
          </a:p>
        </p:txBody>
      </p:sp>
      <p:pic>
        <p:nvPicPr>
          <p:cNvPr id="79885" name="Picture 6" descr="D:\New\hanuman\4hanumanj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843088"/>
            <a:ext cx="3098800" cy="458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2863" y="1766888"/>
            <a:ext cx="33528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3638" y="2403475"/>
            <a:ext cx="36576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5550" y="5186363"/>
            <a:ext cx="366871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59313" y="2152650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863" y="2784475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45025" y="6238875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52888" y="5534025"/>
            <a:ext cx="360362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13250" y="4881563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1513" y="4171950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8525" y="349091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18</a:t>
            </a:r>
          </a:p>
        </p:txBody>
      </p:sp>
      <p:pic>
        <p:nvPicPr>
          <p:cNvPr id="80910" name="Picture 7" descr="D:\New\hanuman\hanuman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13350" y="2087563"/>
            <a:ext cx="3252788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1250" y="3111500"/>
            <a:ext cx="398462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73163" y="1747838"/>
            <a:ext cx="4259262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9650" y="5626100"/>
            <a:ext cx="38036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881438" y="21161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3863" y="3552825"/>
            <a:ext cx="358775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13250" y="278447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72025" y="571182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8088" y="4319588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7400" y="5030788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33863" y="640556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29</a:t>
            </a:r>
          </a:p>
        </p:txBody>
      </p:sp>
      <p:pic>
        <p:nvPicPr>
          <p:cNvPr id="81934" name="Picture 7" descr="D:\New\hanuman\Hanuman1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10163" y="2101850"/>
            <a:ext cx="30226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35063" y="1762125"/>
            <a:ext cx="3487737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4100" y="3768725"/>
            <a:ext cx="3914775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86300" y="2144713"/>
            <a:ext cx="358775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3250" y="2784475"/>
            <a:ext cx="360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5025" y="3536950"/>
            <a:ext cx="360363" cy="2778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9938" y="424973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3863" y="578961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6463" y="5027613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4413" y="6554788"/>
            <a:ext cx="360362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36</a:t>
            </a:r>
          </a:p>
        </p:txBody>
      </p:sp>
      <p:pic>
        <p:nvPicPr>
          <p:cNvPr id="82957" name="Picture 6" descr="D:\New\hanuman\hanuman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2850" y="2047875"/>
            <a:ext cx="358298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7063" y="736600"/>
            <a:ext cx="7712075" cy="1106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9375" y="785813"/>
            <a:ext cx="3305175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8025" y="1635125"/>
            <a:ext cx="400367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632325" y="2922588"/>
            <a:ext cx="3587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3250" y="211931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13250" y="4437063"/>
            <a:ext cx="360363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52888" y="3635375"/>
            <a:ext cx="3603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5">
                    <a:lumMod val="75000"/>
                  </a:schemeClr>
                </a:solidFill>
              </a:rPr>
              <a:t>39</a:t>
            </a:r>
          </a:p>
        </p:txBody>
      </p:sp>
      <p:pic>
        <p:nvPicPr>
          <p:cNvPr id="83977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17588" y="5305425"/>
            <a:ext cx="4543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8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3" y="4799013"/>
            <a:ext cx="70485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9" name="Picture 13" descr="http://www.freebsd.nfo.sk/hinduizmus/hanuma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88" y="1652588"/>
            <a:ext cx="2871787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588" y="736600"/>
            <a:ext cx="7275512" cy="1092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4996" name="Picture 2" descr="http://i105.photobucket.com/albums/m214/rahuldravidloveu/Gods/hanuman-bless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2988" y="500063"/>
            <a:ext cx="4503737" cy="590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7045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350" y="1369794"/>
            <a:ext cx="812482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183642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2.Surasa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8F2E6"/>
              </a:clrFrom>
              <a:clrTo>
                <a:srgbClr val="F8F2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0498" y="2756845"/>
            <a:ext cx="3092758" cy="37641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0126" y="2647201"/>
            <a:ext cx="4498477" cy="36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037656"/>
            <a:ext cx="4129822" cy="41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617154"/>
            <a:ext cx="3932268" cy="36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3973441"/>
            <a:ext cx="4029903" cy="33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1874" y="4467438"/>
            <a:ext cx="3979697" cy="39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7" y="4863863"/>
            <a:ext cx="4001546" cy="376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4" y="5531208"/>
            <a:ext cx="3966049" cy="31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9975" y="5919504"/>
            <a:ext cx="4054224" cy="34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270" y="651325"/>
            <a:ext cx="7393034" cy="59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05663" y="846138"/>
            <a:ext cx="549275" cy="450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50888" y="900113"/>
            <a:ext cx="777875" cy="35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7045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25" y="0"/>
            <a:ext cx="6161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84" y="2060814"/>
            <a:ext cx="7861896" cy="81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797" y="3135884"/>
            <a:ext cx="7970030" cy="835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215" y="4150628"/>
            <a:ext cx="7717378" cy="84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4611" y="5297681"/>
            <a:ext cx="7660750" cy="69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450" y="1392967"/>
            <a:ext cx="8048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46" y="2210938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Sunderkand 00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7F8F2"/>
              </a:clrFrom>
              <a:clrTo>
                <a:srgbClr val="F7F8F2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34908" y="2846445"/>
            <a:ext cx="3259836" cy="3758184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991" y="3125339"/>
            <a:ext cx="4635599" cy="42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3543583"/>
            <a:ext cx="3738776" cy="45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1716" y="4198385"/>
            <a:ext cx="3916197" cy="3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3603" y="4551364"/>
            <a:ext cx="4098990" cy="3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29387" y="5158857"/>
            <a:ext cx="4218365" cy="38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6307" y="5518321"/>
            <a:ext cx="3888901" cy="40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5396" y="2129051"/>
            <a:ext cx="7802687" cy="74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819" y="3278188"/>
            <a:ext cx="7517073" cy="678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6314" y="4172518"/>
            <a:ext cx="7640658" cy="74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6591" y="5234319"/>
            <a:ext cx="76200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4813" y="1681163"/>
            <a:ext cx="79533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471715"/>
            <a:ext cx="7922809" cy="244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57263" y="1978025"/>
            <a:ext cx="6096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929" y="1374271"/>
            <a:ext cx="8105775" cy="99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5341" y="2388359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7469" y="3272580"/>
            <a:ext cx="2828770" cy="340311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999" y="3156567"/>
            <a:ext cx="4448175" cy="501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3723615"/>
            <a:ext cx="3676650" cy="49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5039198"/>
            <a:ext cx="3781425" cy="398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1275" y="5433704"/>
            <a:ext cx="3981450" cy="47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6275" y="2120593"/>
            <a:ext cx="77914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74" y="3486008"/>
            <a:ext cx="78009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5" y="5102130"/>
            <a:ext cx="78295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438" y="1641475"/>
            <a:ext cx="80200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" y="3161857"/>
            <a:ext cx="79629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47932" y="2733976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D:\New\hanuman\6meditati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5299" y="79375"/>
            <a:ext cx="4897929" cy="677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525" y="1697038"/>
            <a:ext cx="81438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underkand 004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1F3E5"/>
              </a:clrFrom>
              <a:clrTo>
                <a:srgbClr val="F1F3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4925" y="2690831"/>
            <a:ext cx="3268980" cy="395478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861" y="3002772"/>
            <a:ext cx="4404217" cy="55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614" y="3482905"/>
            <a:ext cx="3658423" cy="64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885" y="4160502"/>
            <a:ext cx="3779363" cy="663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92885" y="4734181"/>
            <a:ext cx="3960772" cy="45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7395" y="5340895"/>
            <a:ext cx="3971474" cy="50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4088" y="5769379"/>
            <a:ext cx="3780187" cy="467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9007" y="2129987"/>
            <a:ext cx="4383659" cy="4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2486642"/>
            <a:ext cx="4629149" cy="45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356" y="2987758"/>
            <a:ext cx="4430420" cy="44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0891" y="3346676"/>
            <a:ext cx="4068035" cy="4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6299" y="3745804"/>
            <a:ext cx="4371969" cy="432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0891" y="4151754"/>
            <a:ext cx="4535623" cy="37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96" y="4587843"/>
            <a:ext cx="4395354" cy="409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96" y="4994746"/>
            <a:ext cx="4138176" cy="44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48" y="5395145"/>
            <a:ext cx="4418730" cy="44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7244" y="5828392"/>
            <a:ext cx="4617454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 descr="Sunderkand 005.jpg"/>
          <p:cNvPicPr>
            <a:picLocks noChangeAspect="1"/>
          </p:cNvPicPr>
          <p:nvPr/>
        </p:nvPicPr>
        <p:blipFill>
          <a:blip r:embed="rId12">
            <a:clrChange>
              <a:clrFrom>
                <a:srgbClr val="F9F4F0"/>
              </a:clrFrom>
              <a:clrTo>
                <a:srgbClr val="F9F4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972" y="2275048"/>
            <a:ext cx="3264408" cy="3945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1652588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176784"/>
            <a:ext cx="7896225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9508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3655842"/>
            <a:ext cx="78867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375" y="1689100"/>
            <a:ext cx="78962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53597" y="3049688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276591"/>
            <a:ext cx="78962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6088" y="1689100"/>
            <a:ext cx="7924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82387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150" y="1703388"/>
            <a:ext cx="79057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1863" y="3278187"/>
            <a:ext cx="4918962" cy="38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3726977"/>
            <a:ext cx="4018459" cy="36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4398393"/>
            <a:ext cx="4266092" cy="31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4779892"/>
            <a:ext cx="4356147" cy="34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5441831"/>
            <a:ext cx="4164787" cy="37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575" y="5806199"/>
            <a:ext cx="3973436" cy="34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Sunderkand 006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DF6F0"/>
              </a:clrFrom>
              <a:clrTo>
                <a:srgbClr val="FDF6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468" y="3243324"/>
            <a:ext cx="2894655" cy="348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1371447"/>
            <a:ext cx="4272157" cy="455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6642" y="1843198"/>
            <a:ext cx="4443043" cy="3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733" y="2239762"/>
            <a:ext cx="4340511" cy="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549" y="2640090"/>
            <a:ext cx="4010131" cy="39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434" y="3080583"/>
            <a:ext cx="4283549" cy="35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9987" y="3542261"/>
            <a:ext cx="4408866" cy="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2032" y="4007476"/>
            <a:ext cx="4329119" cy="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0196" y="4448075"/>
            <a:ext cx="4010131" cy="341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949" y="4841806"/>
            <a:ext cx="4226587" cy="398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4587" y="5384523"/>
            <a:ext cx="4454436" cy="37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6" name="Picture 16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309" y="5869683"/>
            <a:ext cx="4260765" cy="3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0932" y="6200715"/>
            <a:ext cx="4408866" cy="42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Documents and Settings\jprakashb\Desktop\untitled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65099" y="2605088"/>
            <a:ext cx="3295650" cy="396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361" y="3321807"/>
            <a:ext cx="8376868" cy="287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1701800"/>
            <a:ext cx="789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410738"/>
            <a:ext cx="79152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191" y="22971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5049" y="3054854"/>
            <a:ext cx="4879424" cy="39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3589" y="3370454"/>
            <a:ext cx="3954206" cy="35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88978" y="3978258"/>
            <a:ext cx="4141458" cy="36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30004" y="4335134"/>
            <a:ext cx="4284641" cy="352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53093" y="5083723"/>
            <a:ext cx="4119429" cy="36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708" y="6023975"/>
            <a:ext cx="4108415" cy="29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57300" y="6317544"/>
            <a:ext cx="4262617" cy="4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0" descr="Sunderkand 008.jpg"/>
          <p:cNvPicPr>
            <a:picLocks noChangeAspect="1"/>
          </p:cNvPicPr>
          <p:nvPr/>
        </p:nvPicPr>
        <p:blipFill>
          <a:blip r:embed="rId11">
            <a:clrChange>
              <a:clrFrom>
                <a:srgbClr val="F9F2EC"/>
              </a:clrFrom>
              <a:clrTo>
                <a:srgbClr val="F9F2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1715" y="2835048"/>
            <a:ext cx="3282696" cy="3941064"/>
          </a:xfrm>
          <a:prstGeom prst="rect">
            <a:avLst/>
          </a:prstGeom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6356" y="5405869"/>
            <a:ext cx="3928850" cy="3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4124" y="1956013"/>
            <a:ext cx="8160715" cy="7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972" y="3082692"/>
            <a:ext cx="7993531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2387" y="4212315"/>
            <a:ext cx="8024877" cy="7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446" y="5247509"/>
            <a:ext cx="8014427" cy="720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3588" y="873125"/>
            <a:ext cx="914400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977063" y="835025"/>
            <a:ext cx="914400" cy="38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804863" y="2150954"/>
            <a:ext cx="50339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sz="2800" dirty="0"/>
              <a:t>Please Switch off cell phones</a:t>
            </a:r>
          </a:p>
          <a:p>
            <a:pPr marL="177800" indent="-177800">
              <a:buFont typeface="Arial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s</a:t>
            </a:r>
            <a:endParaRPr lang="en-US" sz="2800" dirty="0">
              <a:solidFill>
                <a:schemeClr val="bg1"/>
              </a:solidFill>
            </a:endParaRPr>
          </a:p>
          <a:p>
            <a:pPr marL="177800" indent="-177800">
              <a:buFont typeface="Arial" charset="0"/>
              <a:buChar char="•"/>
            </a:pPr>
            <a:r>
              <a:rPr lang="en-US" sz="2800" dirty="0"/>
              <a:t>Each Doha ends with</a:t>
            </a:r>
            <a:endParaRPr lang="en-US" dirty="0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0663" y="3574226"/>
            <a:ext cx="45910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1457724"/>
            <a:ext cx="78676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297129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09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5EC"/>
              </a:clrFrom>
              <a:clrTo>
                <a:srgbClr val="FEF5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3238" y="2707136"/>
            <a:ext cx="3282696" cy="3982212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3928" y="3532496"/>
            <a:ext cx="3970423" cy="429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39635" y="3910557"/>
            <a:ext cx="3696604" cy="4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75753" y="4426495"/>
            <a:ext cx="3896710" cy="49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95371" y="4810669"/>
            <a:ext cx="4086276" cy="483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6630" y="5377077"/>
            <a:ext cx="3970425" cy="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1688" y="5862185"/>
            <a:ext cx="3728199" cy="44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908" y="1983925"/>
            <a:ext cx="7498892" cy="90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3322" y="3001350"/>
            <a:ext cx="7528454" cy="8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735" y="4061755"/>
            <a:ext cx="7518600" cy="87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391" y="5114034"/>
            <a:ext cx="7558016" cy="89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5" y="1722438"/>
            <a:ext cx="78867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-2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9F8F6"/>
              </a:clrFrom>
              <a:clrTo>
                <a:srgbClr val="F9F8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663" y="2719388"/>
            <a:ext cx="3216106" cy="38861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96836" y="3261669"/>
            <a:ext cx="4397864" cy="444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1711" y="3649209"/>
            <a:ext cx="4163933" cy="397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8713" y="4131003"/>
            <a:ext cx="4315988" cy="42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7852" y="4481082"/>
            <a:ext cx="4491440" cy="43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012" y="4923210"/>
            <a:ext cx="4327688" cy="38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96478" y="5273927"/>
            <a:ext cx="4093758" cy="362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3331" y="2543753"/>
            <a:ext cx="7671369" cy="955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034" y="3709566"/>
            <a:ext cx="7709666" cy="96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8741" y="4923286"/>
            <a:ext cx="7725960" cy="1018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0931" y="1863367"/>
            <a:ext cx="4403676" cy="43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9919" y="1888580"/>
            <a:ext cx="1354542" cy="3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02537" y="1938908"/>
            <a:ext cx="98107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5169" y="1877732"/>
            <a:ext cx="9429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708150"/>
            <a:ext cx="79152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95266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30460" y="3480677"/>
            <a:ext cx="4082307" cy="3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80417" y="3862814"/>
            <a:ext cx="3818932" cy="38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7963" y="4440143"/>
            <a:ext cx="4049386" cy="406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8049" y="4758805"/>
            <a:ext cx="4290812" cy="39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01780" y="5278061"/>
            <a:ext cx="4126201" cy="36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87244" y="5577033"/>
            <a:ext cx="3983543" cy="42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p-30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CF2F0"/>
              </a:clrFrom>
              <a:clrTo>
                <a:srgbClr val="FCF2F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214" y="2719388"/>
            <a:ext cx="3144774" cy="3781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9825" y="1637724"/>
            <a:ext cx="8072254" cy="109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206" y="3084718"/>
            <a:ext cx="7998873" cy="102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1753" y="4365122"/>
            <a:ext cx="8030326" cy="981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271" y="5623506"/>
            <a:ext cx="8040809" cy="490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013" y="3171382"/>
            <a:ext cx="795337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1674813"/>
            <a:ext cx="78962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" y="1679575"/>
            <a:ext cx="81724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79355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-3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3EA"/>
              </a:clrFrom>
              <a:clrTo>
                <a:srgbClr val="FDF3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6805" y="2719388"/>
            <a:ext cx="3117169" cy="372947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8643" y="3531145"/>
            <a:ext cx="4356120" cy="38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26450" y="3918044"/>
            <a:ext cx="4040793" cy="37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90142" y="4405241"/>
            <a:ext cx="4286046" cy="350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8180" y="4786097"/>
            <a:ext cx="4519612" cy="42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41920" y="5318359"/>
            <a:ext cx="4344433" cy="42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77854" y="5641143"/>
            <a:ext cx="4145901" cy="43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5607" y="1910687"/>
            <a:ext cx="8255698" cy="886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4239" y="3415123"/>
            <a:ext cx="8277065" cy="938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3563" y="4912939"/>
            <a:ext cx="8287741" cy="84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4200" y="1639888"/>
            <a:ext cx="80581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201628"/>
            <a:ext cx="789622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1663" y="1290638"/>
            <a:ext cx="27051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50888" y="777875"/>
            <a:ext cx="7027862" cy="9286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 descr="Picture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783" y="682388"/>
            <a:ext cx="5878204" cy="61756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63" y="1682750"/>
            <a:ext cx="79914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1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4F3EF"/>
              </a:clrFrom>
              <a:clrTo>
                <a:srgbClr val="F4F3E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5582" y="3132588"/>
            <a:ext cx="2939728" cy="352154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0" y="3143607"/>
            <a:ext cx="4724155" cy="4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1" y="3617793"/>
            <a:ext cx="4416068" cy="41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1" y="4131007"/>
            <a:ext cx="4788347" cy="462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1" y="4531556"/>
            <a:ext cx="5057925" cy="449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1" y="5223469"/>
            <a:ext cx="4698486" cy="423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9772" y="5647188"/>
            <a:ext cx="4518764" cy="385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611" y="2522964"/>
            <a:ext cx="8025981" cy="1013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1611" y="3681192"/>
            <a:ext cx="8025979" cy="104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300" y="4923142"/>
            <a:ext cx="7952730" cy="1040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" y="1725613"/>
            <a:ext cx="81248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57275" y="3904257"/>
            <a:ext cx="75152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363" y="3169245"/>
            <a:ext cx="8153400" cy="69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525" y="1617663"/>
            <a:ext cx="79629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 descr="Sunderkand 01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946" y="3351037"/>
            <a:ext cx="2748659" cy="3332749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3281365"/>
            <a:ext cx="4925415" cy="4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749516"/>
            <a:ext cx="4683184" cy="44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318598"/>
            <a:ext cx="5019617" cy="4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808640"/>
            <a:ext cx="5369516" cy="49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473897"/>
            <a:ext cx="4992698" cy="43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983631"/>
            <a:ext cx="4669725" cy="417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909549"/>
            <a:ext cx="7915684" cy="89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169267"/>
            <a:ext cx="7853282" cy="924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382636"/>
            <a:ext cx="7978100" cy="100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3575" y="1709738"/>
            <a:ext cx="79248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17992" y="236710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 descr="Sunderkand 01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AF0EE"/>
              </a:clrFrom>
              <a:clrTo>
                <a:srgbClr val="FAF0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2752" y="3217786"/>
            <a:ext cx="2951738" cy="35139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898" y="3225495"/>
            <a:ext cx="4755517" cy="47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9898" y="3640329"/>
            <a:ext cx="4372004" cy="42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4158303"/>
            <a:ext cx="4793865" cy="4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4562334"/>
            <a:ext cx="4985613" cy="511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5240603"/>
            <a:ext cx="4755511" cy="48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618617"/>
            <a:ext cx="4512625" cy="4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1910682"/>
            <a:ext cx="8123309" cy="110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160258"/>
            <a:ext cx="8102156" cy="116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344149"/>
            <a:ext cx="8091577" cy="6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016153"/>
            <a:ext cx="8153002" cy="117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3088" y="1685925"/>
            <a:ext cx="81057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0671" y="2365369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934" y="3221715"/>
            <a:ext cx="3046862" cy="363628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3053473"/>
            <a:ext cx="4773448" cy="4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3475165"/>
            <a:ext cx="4502525" cy="412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3918580"/>
            <a:ext cx="4786354" cy="516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4410052"/>
            <a:ext cx="5070184" cy="503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4959548"/>
            <a:ext cx="4812152" cy="425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8" y="5356808"/>
            <a:ext cx="4734749" cy="46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2040627"/>
            <a:ext cx="7657146" cy="9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282578"/>
            <a:ext cx="7768855" cy="964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670242"/>
            <a:ext cx="7779010" cy="652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238" y="1636713"/>
            <a:ext cx="80200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30871" y="2431496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786" y="3038475"/>
            <a:ext cx="3200400" cy="3819525"/>
          </a:xfrm>
          <a:prstGeom prst="rect">
            <a:avLst/>
          </a:prstGeom>
        </p:spPr>
      </p:pic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113934"/>
            <a:ext cx="4591113" cy="58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8758" y="3611453"/>
            <a:ext cx="4246476" cy="5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00" y="4128018"/>
            <a:ext cx="4554190" cy="543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121" y="4590249"/>
            <a:ext cx="4788055" cy="5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5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00" y="5177917"/>
            <a:ext cx="4517270" cy="61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9816" name="Picture 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637" y="5684957"/>
            <a:ext cx="4271093" cy="59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D:\New\Ganapathy\p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6169" y="798490"/>
            <a:ext cx="4824180" cy="605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2999" y="2030704"/>
            <a:ext cx="7951321" cy="45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1636" y="2502460"/>
            <a:ext cx="7616523" cy="46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879" y="3108503"/>
            <a:ext cx="7961789" cy="939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73" y="4068248"/>
            <a:ext cx="7951325" cy="993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2613" y="1665288"/>
            <a:ext cx="81438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305" y="3181082"/>
            <a:ext cx="3734872" cy="3650548"/>
          </a:xfrm>
          <a:prstGeom prst="rect">
            <a:avLst/>
          </a:prstGeom>
        </p:spPr>
      </p:pic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086769"/>
            <a:ext cx="3938090" cy="60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576168"/>
            <a:ext cx="3737490" cy="60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099442"/>
            <a:ext cx="3938091" cy="6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513510"/>
            <a:ext cx="4085898" cy="7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028666"/>
            <a:ext cx="3916972" cy="716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5464605"/>
            <a:ext cx="3621355" cy="627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395" y="1918951"/>
            <a:ext cx="7735784" cy="108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395" y="3128090"/>
            <a:ext cx="7776934" cy="108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186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7395" y="4404507"/>
            <a:ext cx="7838652" cy="1094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6900" y="1654175"/>
            <a:ext cx="805815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392859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1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3820" y="3157705"/>
            <a:ext cx="3644721" cy="3700295"/>
          </a:xfrm>
          <a:prstGeom prst="rect">
            <a:avLst/>
          </a:prstGeom>
        </p:spPr>
      </p:pic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967" y="3160688"/>
            <a:ext cx="4076783" cy="549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7089" y="3682016"/>
            <a:ext cx="3797838" cy="480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242" y="4182887"/>
            <a:ext cx="3958775" cy="53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000" y="4606480"/>
            <a:ext cx="4162612" cy="58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390" y="5150747"/>
            <a:ext cx="3937319" cy="61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0120" y="5598155"/>
            <a:ext cx="3733477" cy="583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2393" y="1886955"/>
            <a:ext cx="7693906" cy="108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0426" y="3203419"/>
            <a:ext cx="7785385" cy="105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7172" y="4447707"/>
            <a:ext cx="7775218" cy="819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113" y="1628775"/>
            <a:ext cx="8134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ictur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62" y="3155324"/>
            <a:ext cx="8139107" cy="3317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150" y="1708150"/>
            <a:ext cx="78676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614413"/>
            <a:ext cx="3826819" cy="78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Sunderkand 0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183" y="3232597"/>
            <a:ext cx="3709116" cy="3647252"/>
          </a:xfrm>
          <a:prstGeom prst="rect">
            <a:avLst/>
          </a:prstGeom>
        </p:spPr>
      </p:pic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5307" y="3096621"/>
            <a:ext cx="4013420" cy="59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8428" y="3701931"/>
            <a:ext cx="3860320" cy="596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714" y="4289785"/>
            <a:ext cx="4100903" cy="647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916" y="4885542"/>
            <a:ext cx="4210262" cy="56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594" y="5426456"/>
            <a:ext cx="4089969" cy="56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106" y="5941613"/>
            <a:ext cx="3827511" cy="562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280" y="1906005"/>
            <a:ext cx="7629377" cy="101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112" y="3151905"/>
            <a:ext cx="7659452" cy="98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231" y="4365134"/>
            <a:ext cx="7669475" cy="515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4688" y="1690688"/>
            <a:ext cx="78771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663318"/>
            <a:ext cx="3826819" cy="68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1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7023" y="3381577"/>
            <a:ext cx="4012403" cy="509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120" y="3816105"/>
            <a:ext cx="3797833" cy="48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5644" y="4348902"/>
            <a:ext cx="3915849" cy="46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64" y="4777259"/>
            <a:ext cx="4151876" cy="4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078" y="5303349"/>
            <a:ext cx="3958763" cy="426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8292" y="5765580"/>
            <a:ext cx="3754924" cy="467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8259" y="3305175"/>
            <a:ext cx="3629025" cy="3552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6436" y="2434113"/>
            <a:ext cx="7896145" cy="583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344" y="3025650"/>
            <a:ext cx="7511716" cy="616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465" y="3752453"/>
            <a:ext cx="7958475" cy="103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4935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997" y="4893174"/>
            <a:ext cx="7927308" cy="61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New\sita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937" y="0"/>
            <a:ext cx="6122939" cy="681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1662113"/>
            <a:ext cx="80486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650439"/>
            <a:ext cx="3826819" cy="73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7" name="Picture 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342" y="3125408"/>
            <a:ext cx="3969057" cy="44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965" y="3527469"/>
            <a:ext cx="3733061" cy="36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510" y="4126605"/>
            <a:ext cx="3936873" cy="4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770" y="4580720"/>
            <a:ext cx="4162146" cy="446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0464" y="5139276"/>
            <a:ext cx="3969056" cy="433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8900" y="5580512"/>
            <a:ext cx="3679423" cy="45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 descr="untitled.JPG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22005" y="3295650"/>
            <a:ext cx="3116151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5028" y="1764406"/>
            <a:ext cx="7930095" cy="118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41" y="3215235"/>
            <a:ext cx="7971667" cy="125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152" y="4663688"/>
            <a:ext cx="7919701" cy="61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0550" y="3211069"/>
            <a:ext cx="796290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1706563"/>
            <a:ext cx="79057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1693863"/>
            <a:ext cx="78962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5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250314"/>
            <a:ext cx="2921000" cy="35121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4978" y="3248665"/>
            <a:ext cx="4855416" cy="45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929" y="3653977"/>
            <a:ext cx="4634117" cy="42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6957" y="4309705"/>
            <a:ext cx="4894467" cy="390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0605" y="4649619"/>
            <a:ext cx="5024637" cy="468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7901" y="5268528"/>
            <a:ext cx="4868433" cy="455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437" y="5683364"/>
            <a:ext cx="4516966" cy="403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210" y="3077076"/>
            <a:ext cx="7822238" cy="58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210" y="3846112"/>
            <a:ext cx="8277367" cy="56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210" y="4431779"/>
            <a:ext cx="7865575" cy="56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210" y="5127723"/>
            <a:ext cx="8255700" cy="67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4210" y="2461788"/>
            <a:ext cx="8239225" cy="58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2138" y="1660525"/>
            <a:ext cx="80676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3165032"/>
            <a:ext cx="802957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663" y="1638300"/>
            <a:ext cx="80486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56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73521" y="3188595"/>
            <a:ext cx="2983262" cy="348047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3270429"/>
            <a:ext cx="4611994" cy="4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3682552"/>
            <a:ext cx="4264855" cy="446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266865"/>
            <a:ext cx="4550003" cy="43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4794899"/>
            <a:ext cx="4897142" cy="43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7713" y="1886956"/>
            <a:ext cx="8025833" cy="123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3197247"/>
            <a:ext cx="8025833" cy="120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2" y="4443143"/>
            <a:ext cx="7962967" cy="1172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913" y="1689100"/>
            <a:ext cx="78581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-58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4026" y="3193960"/>
            <a:ext cx="3048074" cy="36640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228437"/>
            <a:ext cx="4326558" cy="39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580662"/>
            <a:ext cx="4139973" cy="44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117081"/>
            <a:ext cx="4361544" cy="39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540675"/>
            <a:ext cx="4513152" cy="4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148799"/>
            <a:ext cx="4314892" cy="36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541873"/>
            <a:ext cx="4069998" cy="408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2065314"/>
            <a:ext cx="7854582" cy="961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3043237"/>
            <a:ext cx="7813902" cy="101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097359"/>
            <a:ext cx="7742674" cy="104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5085479"/>
            <a:ext cx="7874939" cy="645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omnathmandirblm.com/dwnload/wallpapers/shiva/shiva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636767"/>
            <a:ext cx="7907627" cy="5930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2102519"/>
            <a:ext cx="790575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250" y="1701800"/>
            <a:ext cx="79914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3177423"/>
            <a:ext cx="7896225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8" y="1689100"/>
            <a:ext cx="80486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418617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 descr="p-62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6096" y="3125704"/>
            <a:ext cx="3110247" cy="373229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515932"/>
            <a:ext cx="4311710" cy="39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017095"/>
            <a:ext cx="4068305" cy="41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4471852"/>
            <a:ext cx="4288529" cy="394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973350"/>
            <a:ext cx="4624654" cy="41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462748"/>
            <a:ext cx="4300117" cy="41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5894581"/>
            <a:ext cx="4033539" cy="40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436" y="2498438"/>
            <a:ext cx="8003330" cy="952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436" y="3760966"/>
            <a:ext cx="7930482" cy="939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0436" y="4942603"/>
            <a:ext cx="8055370" cy="103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488" y="1633538"/>
            <a:ext cx="8029575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431496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p-64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8669" y="3023659"/>
            <a:ext cx="3181083" cy="383434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376613"/>
            <a:ext cx="4273136" cy="44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748087"/>
            <a:ext cx="4044014" cy="43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292623"/>
            <a:ext cx="4250229" cy="400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675635"/>
            <a:ext cx="4502256" cy="37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5128339"/>
            <a:ext cx="4307505" cy="43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527584"/>
            <a:ext cx="4044014" cy="43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2357974"/>
            <a:ext cx="7825939" cy="73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2" y="2997153"/>
            <a:ext cx="7397957" cy="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3901492"/>
            <a:ext cx="7887082" cy="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4592190"/>
            <a:ext cx="7469290" cy="66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5284295"/>
            <a:ext cx="7866702" cy="627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" y="3143446"/>
            <a:ext cx="80581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38" y="1725613"/>
            <a:ext cx="79343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025" y="3722003"/>
            <a:ext cx="79819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273523"/>
            <a:ext cx="79248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314330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14363" y="3176784"/>
            <a:ext cx="8091487" cy="3201987"/>
            <a:chOff x="614363" y="2808288"/>
            <a:chExt cx="8091487" cy="3201987"/>
          </a:xfrm>
        </p:grpSpPr>
        <p:pic>
          <p:nvPicPr>
            <p:cNvPr id="54275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19200" y="4229100"/>
              <a:ext cx="74866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77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14363" y="2808288"/>
              <a:ext cx="7915275" cy="1400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720850"/>
            <a:ext cx="79152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2234" y="2689076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7700" y="3205359"/>
            <a:ext cx="78486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0400" y="1722438"/>
            <a:ext cx="79057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06840" y="785611"/>
            <a:ext cx="2524260" cy="579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50" y="4903368"/>
            <a:ext cx="7334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8213" y="2690393"/>
            <a:ext cx="72675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7863" y="710955"/>
            <a:ext cx="6211777" cy="160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Silk Flower Garlands Pink Roses (6') $6.99 each                               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90663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garland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20859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Silk Flower Garlands Pink Roses (6') $6.99 each                               .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0025" y="0"/>
            <a:ext cx="38576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98450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7725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67725" y="449263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152775"/>
            <a:ext cx="67627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3875" y="3199009"/>
            <a:ext cx="80962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9125" y="1693863"/>
            <a:ext cx="79057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2234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3185669"/>
            <a:ext cx="78962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1695450"/>
            <a:ext cx="7924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5" y="1693863"/>
            <a:ext cx="797242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" y="3171382"/>
            <a:ext cx="79248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7688" y="3179319"/>
            <a:ext cx="80486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925" y="1716088"/>
            <a:ext cx="78867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38" y="1701800"/>
            <a:ext cx="791527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8175" y="3161857"/>
            <a:ext cx="78676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677863" y="3157734"/>
            <a:ext cx="7932737" cy="2722562"/>
            <a:chOff x="677863" y="2789238"/>
            <a:chExt cx="7932737" cy="2722562"/>
          </a:xfrm>
        </p:grpSpPr>
        <p:pic>
          <p:nvPicPr>
            <p:cNvPr id="61443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38250" y="4797425"/>
              <a:ext cx="7372350" cy="714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45" name="Picture 7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7863" y="2789238"/>
              <a:ext cx="7839075" cy="2105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446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5163" y="1714500"/>
            <a:ext cx="7896225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450" y="3182494"/>
            <a:ext cx="80391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888" y="1700213"/>
            <a:ext cx="78962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3875" y="4036328"/>
            <a:ext cx="8096250" cy="2661598"/>
            <a:chOff x="523875" y="3886200"/>
            <a:chExt cx="8096250" cy="2661598"/>
          </a:xfrm>
        </p:grpSpPr>
        <p:pic>
          <p:nvPicPr>
            <p:cNvPr id="60419" name="Picture 4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43000" y="5881048"/>
              <a:ext cx="7381875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pic>
          <p:nvPicPr>
            <p:cNvPr id="60420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3875" y="3886200"/>
              <a:ext cx="8096250" cy="2076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</p:grpSp>
      <p:pic>
        <p:nvPicPr>
          <p:cNvPr id="63495" name="Picture 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" y="1617377"/>
            <a:ext cx="79152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336167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8163" y="1677988"/>
            <a:ext cx="80676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3211069"/>
            <a:ext cx="78771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01955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5475" y="1666875"/>
            <a:ext cx="800100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0" y="3168207"/>
            <a:ext cx="78867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m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6395" y="764274"/>
            <a:ext cx="3817054" cy="5447977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860628" y="0"/>
            <a:ext cx="642426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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4569" y="154547"/>
            <a:ext cx="1934177" cy="49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66" name="Picture 2" descr="http://www.divyajivan.org/images/photo_gallery/siva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557" y="772732"/>
            <a:ext cx="3978950" cy="544320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36373" y="6272012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Swami </a:t>
            </a:r>
            <a:r>
              <a:rPr lang="en-US" dirty="0" err="1" smtClean="0">
                <a:solidFill>
                  <a:schemeClr val="bg1"/>
                </a:solidFill>
              </a:rPr>
              <a:t>Sivananda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5627" y="626342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Swami </a:t>
            </a:r>
            <a:r>
              <a:rPr lang="en-US" dirty="0" err="1" smtClean="0">
                <a:solidFill>
                  <a:schemeClr val="bg1"/>
                </a:solidFill>
              </a:rPr>
              <a:t>Chidananda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388" y="1711325"/>
            <a:ext cx="7848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" y="3211069"/>
            <a:ext cx="785812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1643063"/>
            <a:ext cx="805815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6263" y="3170434"/>
            <a:ext cx="79914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7213" y="3163444"/>
            <a:ext cx="802957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3100" y="1679575"/>
            <a:ext cx="79057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8325" y="1654175"/>
            <a:ext cx="81153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38163" y="3183751"/>
            <a:ext cx="8072437" cy="3502025"/>
            <a:chOff x="538163" y="2760663"/>
            <a:chExt cx="8072437" cy="3502025"/>
          </a:xfrm>
        </p:grpSpPr>
        <p:pic>
          <p:nvPicPr>
            <p:cNvPr id="69636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8163" y="2760663"/>
              <a:ext cx="8067675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7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9675" y="4176713"/>
              <a:ext cx="7400925" cy="2085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975" y="2362200"/>
            <a:ext cx="80200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" y="424788"/>
            <a:ext cx="808672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31175" y="0"/>
            <a:ext cx="4476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2" name="TextBox 4"/>
          <p:cNvSpPr txBox="1">
            <a:spLocks noChangeArrowheads="1"/>
          </p:cNvSpPr>
          <p:nvPr/>
        </p:nvSpPr>
        <p:spPr bwMode="auto">
          <a:xfrm>
            <a:off x="396875" y="0"/>
            <a:ext cx="441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47</a:t>
            </a:r>
          </a:p>
        </p:txBody>
      </p:sp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E8"/>
              </a:clrFrom>
              <a:clrTo>
                <a:srgbClr val="FFFFE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77416" y="2172411"/>
            <a:ext cx="55911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263" y="1677988"/>
            <a:ext cx="7981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9096" y="3416364"/>
            <a:ext cx="80200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350" y="3151384"/>
            <a:ext cx="81153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413" y="1693863"/>
            <a:ext cx="7905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27713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0" y="1684338"/>
            <a:ext cx="805815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581025" y="3333814"/>
            <a:ext cx="8029575" cy="3057525"/>
            <a:chOff x="581025" y="2746375"/>
            <a:chExt cx="8029575" cy="3057525"/>
          </a:xfrm>
        </p:grpSpPr>
        <p:pic>
          <p:nvPicPr>
            <p:cNvPr id="73732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1025" y="2746375"/>
              <a:ext cx="7981950" cy="857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33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52525" y="3508375"/>
              <a:ext cx="7458075" cy="2295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7839" y="2714834"/>
            <a:ext cx="3826819" cy="5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700" y="1627188"/>
            <a:ext cx="745807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08075" y="5543550"/>
            <a:ext cx="7246938" cy="1228725"/>
            <a:chOff x="1108609" y="5543415"/>
            <a:chExt cx="7245640" cy="1228726"/>
          </a:xfrm>
        </p:grpSpPr>
        <p:pic>
          <p:nvPicPr>
            <p:cNvPr id="74764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08609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5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11992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6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15375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7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125524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8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922141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69" name="Picture 6" descr="http://tbn0.google.com/images?q=tbn:K_DQsRphmgx6LM:http://www.balloonmaniacs.com/images/redroseshapeballoon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8758" y="5543415"/>
              <a:ext cx="1228725" cy="12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4758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04988" y="4992688"/>
            <a:ext cx="58959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9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4713" y="3705225"/>
            <a:ext cx="7677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82625" y="5883275"/>
            <a:ext cx="249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6600" y="5881688"/>
            <a:ext cx="2492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8038" y="5870575"/>
            <a:ext cx="247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0438" y="6022975"/>
            <a:ext cx="247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12838" y="6175375"/>
            <a:ext cx="2476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0"/>
                            </p:stCondLst>
                            <p:childTnLst>
                              <p:par>
                                <p:cTn id="20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4288" y="-26988"/>
            <a:ext cx="9158288" cy="688498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1850" y="792163"/>
            <a:ext cx="7151688" cy="10239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" name="Picture 2" descr="http://www.shreeramvicharashram.org/images/new_p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803" y="747769"/>
            <a:ext cx="5384263" cy="6110231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757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6575" y="6467475"/>
            <a:ext cx="29908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10164</TotalTime>
  <Words>81</Words>
  <Application>Microsoft Office PowerPoint</Application>
  <PresentationFormat>On-screen Show (4:3)</PresentationFormat>
  <Paragraphs>56</Paragraphs>
  <Slides>111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Sundarkand</dc:title>
  <dc:subject>Sundarkand</dc:subject>
  <dc:creator>JP Balakrishnan</dc:creator>
  <cp:keywords>www.sfsai.org</cp:keywords>
  <dc:description>Sundarkand and Hanuman Chalisa</dc:description>
  <cp:lastModifiedBy>JP Balakrishnan,Infosys</cp:lastModifiedBy>
  <cp:revision>231</cp:revision>
  <dcterms:created xsi:type="dcterms:W3CDTF">2008-02-09T20:49:27Z</dcterms:created>
  <dcterms:modified xsi:type="dcterms:W3CDTF">2009-06-01T02:08:22Z</dcterms:modified>
</cp:coreProperties>
</file>